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379" r:id="rId2"/>
    <p:sldId id="302" r:id="rId3"/>
    <p:sldId id="380" r:id="rId4"/>
    <p:sldId id="503" r:id="rId5"/>
    <p:sldId id="351" r:id="rId6"/>
    <p:sldId id="505" r:id="rId7"/>
    <p:sldId id="381" r:id="rId8"/>
    <p:sldId id="492" r:id="rId9"/>
    <p:sldId id="502" r:id="rId10"/>
    <p:sldId id="506" r:id="rId11"/>
    <p:sldId id="516" r:id="rId12"/>
    <p:sldId id="517" r:id="rId13"/>
    <p:sldId id="357" r:id="rId14"/>
    <p:sldId id="360" r:id="rId15"/>
    <p:sldId id="361" r:id="rId16"/>
    <p:sldId id="362" r:id="rId17"/>
    <p:sldId id="363" r:id="rId18"/>
    <p:sldId id="508" r:id="rId19"/>
    <p:sldId id="509" r:id="rId20"/>
    <p:sldId id="358" r:id="rId21"/>
    <p:sldId id="510" r:id="rId22"/>
    <p:sldId id="511" r:id="rId23"/>
    <p:sldId id="494" r:id="rId24"/>
    <p:sldId id="495" r:id="rId25"/>
    <p:sldId id="367" r:id="rId26"/>
    <p:sldId id="512" r:id="rId27"/>
    <p:sldId id="368" r:id="rId28"/>
    <p:sldId id="370" r:id="rId29"/>
    <p:sldId id="518" r:id="rId30"/>
    <p:sldId id="513" r:id="rId31"/>
    <p:sldId id="371" r:id="rId32"/>
    <p:sldId id="369" r:id="rId33"/>
    <p:sldId id="372" r:id="rId34"/>
    <p:sldId id="373" r:id="rId35"/>
    <p:sldId id="374" r:id="rId36"/>
    <p:sldId id="375" r:id="rId37"/>
    <p:sldId id="37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8B7B3A-D6AA-410A-8F9F-ED7CF0BCC52D}" v="70" dt="2024-09-09T16:59:10.3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82418" autoAdjust="0"/>
  </p:normalViewPr>
  <p:slideViewPr>
    <p:cSldViewPr snapToGrid="0">
      <p:cViewPr varScale="1">
        <p:scale>
          <a:sx n="54" d="100"/>
          <a:sy n="54" d="100"/>
        </p:scale>
        <p:origin x="1032" y="44"/>
      </p:cViewPr>
      <p:guideLst/>
    </p:cSldViewPr>
  </p:slideViewPr>
  <p:notesTextViewPr>
    <p:cViewPr>
      <p:scale>
        <a:sx n="3" d="2"/>
        <a:sy n="3" d="2"/>
      </p:scale>
      <p:origin x="0" y="0"/>
    </p:cViewPr>
  </p:notesTextViewPr>
  <p:sorterViewPr>
    <p:cViewPr>
      <p:scale>
        <a:sx n="75" d="100"/>
        <a:sy n="75" d="100"/>
      </p:scale>
      <p:origin x="0" y="-236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BA72CEE-D8AF-4202-81F7-35E78AA5F01B}"/>
    <pc:docChg chg="modSld">
      <pc:chgData name="Mitchell Wand" userId="de9b44c55c049659" providerId="LiveId" clId="{2BA72CEE-D8AF-4202-81F7-35E78AA5F01B}" dt="2024-01-18T02:51:12.147" v="1" actId="20577"/>
      <pc:docMkLst>
        <pc:docMk/>
      </pc:docMkLst>
      <pc:sldChg chg="modSp mod">
        <pc:chgData name="Mitchell Wand" userId="de9b44c55c049659" providerId="LiveId" clId="{2BA72CEE-D8AF-4202-81F7-35E78AA5F01B}" dt="2024-01-18T02:51:12.147" v="1" actId="20577"/>
        <pc:sldMkLst>
          <pc:docMk/>
          <pc:sldMk cId="2452429264" sldId="379"/>
        </pc:sldMkLst>
        <pc:spChg chg="mod">
          <ac:chgData name="Mitchell Wand" userId="de9b44c55c049659" providerId="LiveId" clId="{2BA72CEE-D8AF-4202-81F7-35E78AA5F01B}" dt="2024-01-18T02:51:12.147" v="1" actId="20577"/>
          <ac:spMkLst>
            <pc:docMk/>
            <pc:sldMk cId="2452429264" sldId="379"/>
            <ac:spMk id="2" creationId="{40765BC5-92E6-4F5A-B981-1C5EE975861B}"/>
          </ac:spMkLst>
        </pc:spChg>
      </pc:sldChg>
    </pc:docChg>
  </pc:docChgLst>
  <pc:docChgLst>
    <pc:chgData name="Mitchell Wand" userId="de9b44c55c049659" providerId="LiveId" clId="{72A1DAB3-1E5C-4A0A-B264-8A9F09378F93}"/>
    <pc:docChg chg="custSel modSld">
      <pc:chgData name="Mitchell Wand" userId="de9b44c55c049659" providerId="LiveId" clId="{72A1DAB3-1E5C-4A0A-B264-8A9F09378F93}" dt="2023-08-28T15:44:31.856" v="374" actId="20577"/>
      <pc:docMkLst>
        <pc:docMk/>
      </pc:docMkLst>
      <pc:sldChg chg="modNotesTx">
        <pc:chgData name="Mitchell Wand" userId="de9b44c55c049659" providerId="LiveId" clId="{72A1DAB3-1E5C-4A0A-B264-8A9F09378F93}" dt="2023-08-28T15:37:35.104" v="147" actId="20577"/>
        <pc:sldMkLst>
          <pc:docMk/>
          <pc:sldMk cId="2175689014" sldId="363"/>
        </pc:sldMkLst>
      </pc:sldChg>
      <pc:sldChg chg="modSp mod modNotesTx">
        <pc:chgData name="Mitchell Wand" userId="de9b44c55c049659" providerId="LiveId" clId="{72A1DAB3-1E5C-4A0A-B264-8A9F09378F93}" dt="2023-08-28T15:39:52.139" v="263" actId="20577"/>
        <pc:sldMkLst>
          <pc:docMk/>
          <pc:sldMk cId="3947735393" sldId="365"/>
        </pc:sldMkLst>
        <pc:spChg chg="mod">
          <ac:chgData name="Mitchell Wand" userId="de9b44c55c049659" providerId="LiveId" clId="{72A1DAB3-1E5C-4A0A-B264-8A9F09378F93}" dt="2023-08-28T15:39:18.085" v="216" actId="14100"/>
          <ac:spMkLst>
            <pc:docMk/>
            <pc:sldMk cId="3947735393" sldId="365"/>
            <ac:spMk id="7" creationId="{A694B6C8-5A57-35D8-E740-C16FA3796D1E}"/>
          </ac:spMkLst>
        </pc:spChg>
      </pc:sldChg>
      <pc:sldChg chg="modNotesTx">
        <pc:chgData name="Mitchell Wand" userId="de9b44c55c049659" providerId="LiveId" clId="{72A1DAB3-1E5C-4A0A-B264-8A9F09378F93}" dt="2023-08-28T15:44:31.856" v="374" actId="20577"/>
        <pc:sldMkLst>
          <pc:docMk/>
          <pc:sldMk cId="2659888623" sldId="375"/>
        </pc:sldMkLst>
      </pc:sldChg>
      <pc:sldChg chg="modNotesTx">
        <pc:chgData name="Mitchell Wand" userId="de9b44c55c049659" providerId="LiveId" clId="{72A1DAB3-1E5C-4A0A-B264-8A9F09378F93}" dt="2023-08-28T15:34:22.498" v="63" actId="20577"/>
        <pc:sldMkLst>
          <pc:docMk/>
          <pc:sldMk cId="4257474872" sldId="381"/>
        </pc:sldMkLst>
      </pc:sldChg>
    </pc:docChg>
  </pc:docChgLst>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1B3D1EA2-D633-4A89-BCEE-7757CCB4FD42}"/>
    <pc:docChg chg="undo custSel modSld">
      <pc:chgData name="Mitchell Wand" userId="de9b44c55c049659" providerId="LiveId" clId="{1B3D1EA2-D633-4A89-BCEE-7757CCB4FD42}" dt="2023-01-07T17:13:38.282" v="157" actId="20577"/>
      <pc:docMkLst>
        <pc:docMk/>
      </pc:docMkLst>
      <pc:sldChg chg="modSp mod">
        <pc:chgData name="Mitchell Wand" userId="de9b44c55c049659" providerId="LiveId" clId="{1B3D1EA2-D633-4A89-BCEE-7757CCB4FD42}" dt="2023-01-07T17:09:49.689" v="18" actId="14100"/>
        <pc:sldMkLst>
          <pc:docMk/>
          <pc:sldMk cId="915762083" sldId="361"/>
        </pc:sldMkLst>
        <pc:spChg chg="mod">
          <ac:chgData name="Mitchell Wand" userId="de9b44c55c049659" providerId="LiveId" clId="{1B3D1EA2-D633-4A89-BCEE-7757CCB4FD42}" dt="2023-01-07T17:09:49.689" v="18" actId="14100"/>
          <ac:spMkLst>
            <pc:docMk/>
            <pc:sldMk cId="915762083" sldId="361"/>
            <ac:spMk id="5" creationId="{BE237715-0D80-47DC-8219-FE3B73352717}"/>
          </ac:spMkLst>
        </pc:spChg>
        <pc:spChg chg="mod">
          <ac:chgData name="Mitchell Wand" userId="de9b44c55c049659" providerId="LiveId" clId="{1B3D1EA2-D633-4A89-BCEE-7757CCB4FD42}" dt="2023-01-07T17:09:36.780" v="16"/>
          <ac:spMkLst>
            <pc:docMk/>
            <pc:sldMk cId="915762083" sldId="361"/>
            <ac:spMk id="6" creationId="{7129AFE6-2303-4CE4-8200-A004DD436F97}"/>
          </ac:spMkLst>
        </pc:spChg>
        <pc:spChg chg="mod">
          <ac:chgData name="Mitchell Wand" userId="de9b44c55c049659" providerId="LiveId" clId="{1B3D1EA2-D633-4A89-BCEE-7757CCB4FD42}" dt="2023-01-07T17:09:45.903" v="17" actId="14100"/>
          <ac:spMkLst>
            <pc:docMk/>
            <pc:sldMk cId="915762083" sldId="361"/>
            <ac:spMk id="8" creationId="{D13C1BAE-F029-4CC7-BCA5-8575A6ECA773}"/>
          </ac:spMkLst>
        </pc:spChg>
      </pc:sldChg>
      <pc:sldChg chg="modSp mod">
        <pc:chgData name="Mitchell Wand" userId="de9b44c55c049659" providerId="LiveId" clId="{1B3D1EA2-D633-4A89-BCEE-7757CCB4FD42}" dt="2023-01-07T17:10:56.560" v="22" actId="14100"/>
        <pc:sldMkLst>
          <pc:docMk/>
          <pc:sldMk cId="2175689014" sldId="363"/>
        </pc:sldMkLst>
        <pc:spChg chg="mod">
          <ac:chgData name="Mitchell Wand" userId="de9b44c55c049659" providerId="LiveId" clId="{1B3D1EA2-D633-4A89-BCEE-7757CCB4FD42}" dt="2023-01-07T17:10:47.559" v="21"/>
          <ac:spMkLst>
            <pc:docMk/>
            <pc:sldMk cId="2175689014" sldId="363"/>
            <ac:spMk id="6" creationId="{C57EF10A-F451-4D47-B00A-2D711BE90266}"/>
          </ac:spMkLst>
        </pc:spChg>
        <pc:spChg chg="mod">
          <ac:chgData name="Mitchell Wand" userId="de9b44c55c049659" providerId="LiveId" clId="{1B3D1EA2-D633-4A89-BCEE-7757CCB4FD42}" dt="2023-01-07T17:10:56.560" v="22" actId="14100"/>
          <ac:spMkLst>
            <pc:docMk/>
            <pc:sldMk cId="2175689014" sldId="363"/>
            <ac:spMk id="7" creationId="{43742CDD-C1E7-4BBA-89C5-767A9BCB1EEB}"/>
          </ac:spMkLst>
        </pc:spChg>
      </pc:sldChg>
      <pc:sldChg chg="modNotes">
        <pc:chgData name="Mitchell Wand" userId="de9b44c55c049659" providerId="LiveId" clId="{1B3D1EA2-D633-4A89-BCEE-7757CCB4FD42}" dt="2023-01-07T17:09:36.780" v="16"/>
        <pc:sldMkLst>
          <pc:docMk/>
          <pc:sldMk cId="3947735393" sldId="365"/>
        </pc:sldMkLst>
      </pc:sldChg>
      <pc:sldChg chg="modSp mod modNotes">
        <pc:chgData name="Mitchell Wand" userId="de9b44c55c049659" providerId="LiveId" clId="{1B3D1EA2-D633-4A89-BCEE-7757CCB4FD42}" dt="2023-01-07T17:12:02.572" v="26" actId="14100"/>
        <pc:sldMkLst>
          <pc:docMk/>
          <pc:sldMk cId="1583029545" sldId="369"/>
        </pc:sldMkLst>
        <pc:spChg chg="mod">
          <ac:chgData name="Mitchell Wand" userId="de9b44c55c049659" providerId="LiveId" clId="{1B3D1EA2-D633-4A89-BCEE-7757CCB4FD42}" dt="2023-01-07T17:12:02.572" v="26" actId="14100"/>
          <ac:spMkLst>
            <pc:docMk/>
            <pc:sldMk cId="1583029545" sldId="369"/>
            <ac:spMk id="6" creationId="{BD40DC19-940C-4417-B7DE-E77FCDC9039E}"/>
          </ac:spMkLst>
        </pc:spChg>
        <pc:spChg chg="mod">
          <ac:chgData name="Mitchell Wand" userId="de9b44c55c049659" providerId="LiveId" clId="{1B3D1EA2-D633-4A89-BCEE-7757CCB4FD42}" dt="2023-01-07T17:10:47.559" v="21"/>
          <ac:spMkLst>
            <pc:docMk/>
            <pc:sldMk cId="1583029545" sldId="369"/>
            <ac:spMk id="10" creationId="{6050C85E-D369-42A5-BF5F-D710CEBA79BF}"/>
          </ac:spMkLst>
        </pc:spChg>
      </pc:sldChg>
      <pc:sldChg chg="modSp mod">
        <pc:chgData name="Mitchell Wand" userId="de9b44c55c049659" providerId="LiveId" clId="{1B3D1EA2-D633-4A89-BCEE-7757CCB4FD42}" dt="2023-01-07T17:11:52.397" v="25" actId="20577"/>
        <pc:sldMkLst>
          <pc:docMk/>
          <pc:sldMk cId="1017021096" sldId="371"/>
        </pc:sldMkLst>
        <pc:spChg chg="mod">
          <ac:chgData name="Mitchell Wand" userId="de9b44c55c049659" providerId="LiveId" clId="{1B3D1EA2-D633-4A89-BCEE-7757CCB4FD42}" dt="2023-01-07T17:11:52.397" v="25" actId="20577"/>
          <ac:spMkLst>
            <pc:docMk/>
            <pc:sldMk cId="1017021096" sldId="371"/>
            <ac:spMk id="3" creationId="{752C0810-2FED-46EB-82B7-B2730F69E5BB}"/>
          </ac:spMkLst>
        </pc:spChg>
      </pc:sldChg>
      <pc:sldChg chg="modSp">
        <pc:chgData name="Mitchell Wand" userId="de9b44c55c049659" providerId="LiveId" clId="{1B3D1EA2-D633-4A89-BCEE-7757CCB4FD42}" dt="2023-01-07T17:10:47.559" v="21"/>
        <pc:sldMkLst>
          <pc:docMk/>
          <pc:sldMk cId="4285197496" sldId="374"/>
        </pc:sldMkLst>
        <pc:spChg chg="mod">
          <ac:chgData name="Mitchell Wand" userId="de9b44c55c049659" providerId="LiveId" clId="{1B3D1EA2-D633-4A89-BCEE-7757CCB4FD42}" dt="2023-01-07T17:10:47.559" v="21"/>
          <ac:spMkLst>
            <pc:docMk/>
            <pc:sldMk cId="4285197496" sldId="374"/>
            <ac:spMk id="2" creationId="{1078B5ED-089E-4E03-AE7A-2333C7AF4560}"/>
          </ac:spMkLst>
        </pc:spChg>
        <pc:spChg chg="mod">
          <ac:chgData name="Mitchell Wand" userId="de9b44c55c049659" providerId="LiveId" clId="{1B3D1EA2-D633-4A89-BCEE-7757CCB4FD42}" dt="2023-01-07T17:10:47.559" v="21"/>
          <ac:spMkLst>
            <pc:docMk/>
            <pc:sldMk cId="4285197496" sldId="374"/>
            <ac:spMk id="6" creationId="{0F71FA50-933F-4201-87ED-4334941A29AD}"/>
          </ac:spMkLst>
        </pc:spChg>
      </pc:sldChg>
      <pc:sldChg chg="modSp mod">
        <pc:chgData name="Mitchell Wand" userId="de9b44c55c049659" providerId="LiveId" clId="{1B3D1EA2-D633-4A89-BCEE-7757CCB4FD42}" dt="2023-01-07T17:08:16.959" v="14" actId="20577"/>
        <pc:sldMkLst>
          <pc:docMk/>
          <pc:sldMk cId="2452429264" sldId="379"/>
        </pc:sldMkLst>
        <pc:spChg chg="mod">
          <ac:chgData name="Mitchell Wand" userId="de9b44c55c049659" providerId="LiveId" clId="{1B3D1EA2-D633-4A89-BCEE-7757CCB4FD42}" dt="2023-01-07T17:07:55.574" v="0" actId="20577"/>
          <ac:spMkLst>
            <pc:docMk/>
            <pc:sldMk cId="2452429264" sldId="379"/>
            <ac:spMk id="2" creationId="{40765BC5-92E6-4F5A-B981-1C5EE975861B}"/>
          </ac:spMkLst>
        </pc:spChg>
        <pc:spChg chg="mod">
          <ac:chgData name="Mitchell Wand" userId="de9b44c55c049659" providerId="LiveId" clId="{1B3D1EA2-D633-4A89-BCEE-7757CCB4FD42}" dt="2023-01-07T17:08:16.959" v="14" actId="20577"/>
          <ac:spMkLst>
            <pc:docMk/>
            <pc:sldMk cId="2452429264" sldId="379"/>
            <ac:spMk id="3" creationId="{3B7BC06A-54D1-4D10-B536-9DF33B2C3997}"/>
          </ac:spMkLst>
        </pc:spChg>
        <pc:spChg chg="mod">
          <ac:chgData name="Mitchell Wand" userId="de9b44c55c049659" providerId="LiveId" clId="{1B3D1EA2-D633-4A89-BCEE-7757CCB4FD42}" dt="2023-01-07T17:08:12.093" v="12" actId="20577"/>
          <ac:spMkLst>
            <pc:docMk/>
            <pc:sldMk cId="2452429264" sldId="379"/>
            <ac:spMk id="8" creationId="{5B356C44-32EB-4AC4-94B7-A86895491E70}"/>
          </ac:spMkLst>
        </pc:spChg>
      </pc:sldChg>
      <pc:sldChg chg="modNotesTx">
        <pc:chgData name="Mitchell Wand" userId="de9b44c55c049659" providerId="LiveId" clId="{1B3D1EA2-D633-4A89-BCEE-7757CCB4FD42}" dt="2023-01-07T17:13:38.282" v="157" actId="20577"/>
        <pc:sldMkLst>
          <pc:docMk/>
          <pc:sldMk cId="3345968335" sldId="430"/>
        </pc:sldMkLst>
      </pc:sldChg>
    </pc:docChg>
  </pc:docChgLst>
  <pc:docChgLst>
    <pc:chgData name="Mitchell Wand" userId="de9b44c55c049659" providerId="LiveId" clId="{99718308-7C56-473B-8B2B-53B03B1B7395}"/>
    <pc:docChg chg="undo custSel addSld modSld">
      <pc:chgData name="Mitchell Wand" userId="de9b44c55c049659" providerId="LiveId" clId="{99718308-7C56-473B-8B2B-53B03B1B7395}" dt="2022-09-14T18:51:01.402" v="704" actId="27636"/>
      <pc:docMkLst>
        <pc:docMk/>
      </pc:docMkLst>
      <pc:sldChg chg="addSp modSp add mod modAnim modNotesTx">
        <pc:chgData name="Mitchell Wand" userId="de9b44c55c049659" providerId="LiveId" clId="{99718308-7C56-473B-8B2B-53B03B1B7395}" dt="2022-09-14T18:51:01.402" v="704" actId="27636"/>
        <pc:sldMkLst>
          <pc:docMk/>
          <pc:sldMk cId="3605028067" sldId="495"/>
        </pc:sldMkLst>
        <pc:spChg chg="mod">
          <ac:chgData name="Mitchell Wand" userId="de9b44c55c049659" providerId="LiveId" clId="{99718308-7C56-473B-8B2B-53B03B1B7395}" dt="2022-09-14T18:40:45.997" v="75" actId="20577"/>
          <ac:spMkLst>
            <pc:docMk/>
            <pc:sldMk cId="3605028067" sldId="495"/>
            <ac:spMk id="2" creationId="{BA745527-D100-4B4F-829D-1B696CAF1C9B}"/>
          </ac:spMkLst>
        </pc:spChg>
        <pc:spChg chg="mod">
          <ac:chgData name="Mitchell Wand" userId="de9b44c55c049659" providerId="LiveId" clId="{99718308-7C56-473B-8B2B-53B03B1B7395}" dt="2022-09-14T18:51:01.402" v="704" actId="27636"/>
          <ac:spMkLst>
            <pc:docMk/>
            <pc:sldMk cId="3605028067" sldId="495"/>
            <ac:spMk id="3" creationId="{FCCE4D6C-6E60-4E4C-BE55-5674B33BAD01}"/>
          </ac:spMkLst>
        </pc:spChg>
        <pc:spChg chg="mod">
          <ac:chgData name="Mitchell Wand" userId="de9b44c55c049659" providerId="LiveId" clId="{99718308-7C56-473B-8B2B-53B03B1B7395}" dt="2022-09-14T18:39:05.942" v="17" actId="255"/>
          <ac:spMkLst>
            <pc:docMk/>
            <pc:sldMk cId="3605028067" sldId="495"/>
            <ac:spMk id="5" creationId="{7A7CE241-579A-C00B-2C03-8055423915D5}"/>
          </ac:spMkLst>
        </pc:spChg>
        <pc:spChg chg="mod">
          <ac:chgData name="Mitchell Wand" userId="de9b44c55c049659" providerId="LiveId" clId="{99718308-7C56-473B-8B2B-53B03B1B7395}" dt="2022-09-14T18:39:17.321" v="20" actId="20577"/>
          <ac:spMkLst>
            <pc:docMk/>
            <pc:sldMk cId="3605028067" sldId="495"/>
            <ac:spMk id="6" creationId="{DDC06498-1D10-4E52-A107-990734307F51}"/>
          </ac:spMkLst>
        </pc:spChg>
        <pc:spChg chg="add mod">
          <ac:chgData name="Mitchell Wand" userId="de9b44c55c049659" providerId="LiveId" clId="{99718308-7C56-473B-8B2B-53B03B1B7395}" dt="2022-09-14T18:40:01.254" v="26" actId="255"/>
          <ac:spMkLst>
            <pc:docMk/>
            <pc:sldMk cId="3605028067" sldId="495"/>
            <ac:spMk id="11" creationId="{1B7168C4-C6D5-1024-A1FA-7A1C9E11C8D2}"/>
          </ac:spMkLst>
        </pc:spChg>
      </pc:sldChg>
    </pc:docChg>
  </pc:docChgLst>
  <pc:docChgLst>
    <pc:chgData name="Mitchell Wand" userId="de9b44c55c049659" providerId="LiveId" clId="{F51B1847-95FF-4053-B76F-28C840121525}"/>
    <pc:docChg chg="addSld delSld modSld">
      <pc:chgData name="Mitchell Wand" userId="de9b44c55c049659" providerId="LiveId" clId="{F51B1847-95FF-4053-B76F-28C840121525}" dt="2024-09-03T01:47:57.061" v="1644" actId="2696"/>
      <pc:docMkLst>
        <pc:docMk/>
      </pc:docMkLst>
      <pc:sldChg chg="addSp modSp mod modAnim modNotesTx">
        <pc:chgData name="Mitchell Wand" userId="de9b44c55c049659" providerId="LiveId" clId="{F51B1847-95FF-4053-B76F-28C840121525}" dt="2024-09-03T01:34:55.374" v="592" actId="20577"/>
        <pc:sldMkLst>
          <pc:docMk/>
          <pc:sldMk cId="657427070" sldId="496"/>
        </pc:sldMkLst>
        <pc:spChg chg="add mod">
          <ac:chgData name="Mitchell Wand" userId="de9b44c55c049659" providerId="LiveId" clId="{F51B1847-95FF-4053-B76F-28C840121525}" dt="2024-09-03T01:26:59.280" v="3" actId="1076"/>
          <ac:spMkLst>
            <pc:docMk/>
            <pc:sldMk cId="657427070" sldId="496"/>
            <ac:spMk id="3" creationId="{273F088B-3B9A-8204-31DE-C59AFF5D341B}"/>
          </ac:spMkLst>
        </pc:spChg>
      </pc:sldChg>
      <pc:sldChg chg="modNotesTx">
        <pc:chgData name="Mitchell Wand" userId="de9b44c55c049659" providerId="LiveId" clId="{F51B1847-95FF-4053-B76F-28C840121525}" dt="2024-09-03T01:36:52.326" v="818" actId="20577"/>
        <pc:sldMkLst>
          <pc:docMk/>
          <pc:sldMk cId="1198500969" sldId="497"/>
        </pc:sldMkLst>
      </pc:sldChg>
      <pc:sldChg chg="modNotesTx">
        <pc:chgData name="Mitchell Wand" userId="de9b44c55c049659" providerId="LiveId" clId="{F51B1847-95FF-4053-B76F-28C840121525}" dt="2024-09-03T01:40:18.139" v="1144" actId="20577"/>
        <pc:sldMkLst>
          <pc:docMk/>
          <pc:sldMk cId="2839435653" sldId="498"/>
        </pc:sldMkLst>
      </pc:sldChg>
      <pc:sldChg chg="modNotesTx">
        <pc:chgData name="Mitchell Wand" userId="de9b44c55c049659" providerId="LiveId" clId="{F51B1847-95FF-4053-B76F-28C840121525}" dt="2024-09-03T01:41:10.727" v="1279" actId="20577"/>
        <pc:sldMkLst>
          <pc:docMk/>
          <pc:sldMk cId="4155274164" sldId="499"/>
        </pc:sldMkLst>
      </pc:sldChg>
      <pc:sldChg chg="modNotesTx">
        <pc:chgData name="Mitchell Wand" userId="de9b44c55c049659" providerId="LiveId" clId="{F51B1847-95FF-4053-B76F-28C840121525}" dt="2024-09-03T01:43:06.941" v="1351" actId="20577"/>
        <pc:sldMkLst>
          <pc:docMk/>
          <pc:sldMk cId="1442055128" sldId="502"/>
        </pc:sldMkLst>
      </pc:sldChg>
      <pc:sldChg chg="mod modShow">
        <pc:chgData name="Mitchell Wand" userId="de9b44c55c049659" providerId="LiveId" clId="{F51B1847-95FF-4053-B76F-28C840121525}" dt="2024-09-03T01:37:08.739" v="819" actId="729"/>
        <pc:sldMkLst>
          <pc:docMk/>
          <pc:sldMk cId="3512688338" sldId="504"/>
        </pc:sldMkLst>
      </pc:sldChg>
      <pc:sldChg chg="modNotesTx">
        <pc:chgData name="Mitchell Wand" userId="de9b44c55c049659" providerId="LiveId" clId="{F51B1847-95FF-4053-B76F-28C840121525}" dt="2024-09-03T01:46:00.977" v="1642" actId="20577"/>
        <pc:sldMkLst>
          <pc:docMk/>
          <pc:sldMk cId="935629653" sldId="506"/>
        </pc:sldMkLst>
      </pc:sldChg>
      <pc:sldChg chg="add del">
        <pc:chgData name="Mitchell Wand" userId="de9b44c55c049659" providerId="LiveId" clId="{F51B1847-95FF-4053-B76F-28C840121525}" dt="2024-09-03T01:47:57.061" v="1644" actId="2696"/>
        <pc:sldMkLst>
          <pc:docMk/>
          <pc:sldMk cId="3121632177" sldId="514"/>
        </pc:sldMkLst>
      </pc:sldChg>
    </pc:docChg>
  </pc:docChgLst>
  <pc:docChgLst>
    <pc:chgData name="Mitchell Wand" userId="de9b44c55c049659" providerId="LiveId" clId="{AD6466CF-1D05-4372-95BC-7089371C5C94}"/>
    <pc:docChg chg="modSld">
      <pc:chgData name="Mitchell Wand" userId="de9b44c55c049659" providerId="LiveId" clId="{AD6466CF-1D05-4372-95BC-7089371C5C94}" dt="2023-01-23T20:10:58.486" v="76" actId="20577"/>
      <pc:docMkLst>
        <pc:docMk/>
      </pc:docMkLst>
      <pc:sldChg chg="modSp mod">
        <pc:chgData name="Mitchell Wand" userId="de9b44c55c049659" providerId="LiveId" clId="{AD6466CF-1D05-4372-95BC-7089371C5C94}" dt="2023-01-23T20:08:10.967" v="0" actId="14100"/>
        <pc:sldMkLst>
          <pc:docMk/>
          <pc:sldMk cId="915762083" sldId="361"/>
        </pc:sldMkLst>
        <pc:spChg chg="mod">
          <ac:chgData name="Mitchell Wand" userId="de9b44c55c049659" providerId="LiveId" clId="{AD6466CF-1D05-4372-95BC-7089371C5C94}" dt="2023-01-23T20:08:10.967" v="0" actId="14100"/>
          <ac:spMkLst>
            <pc:docMk/>
            <pc:sldMk cId="915762083" sldId="361"/>
            <ac:spMk id="6" creationId="{7129AFE6-2303-4CE4-8200-A004DD436F97}"/>
          </ac:spMkLst>
        </pc:spChg>
      </pc:sldChg>
      <pc:sldChg chg="modSp">
        <pc:chgData name="Mitchell Wand" userId="de9b44c55c049659" providerId="LiveId" clId="{AD6466CF-1D05-4372-95BC-7089371C5C94}" dt="2023-01-23T20:08:19.858" v="2" actId="20577"/>
        <pc:sldMkLst>
          <pc:docMk/>
          <pc:sldMk cId="3247464670" sldId="362"/>
        </pc:sldMkLst>
        <pc:spChg chg="mod">
          <ac:chgData name="Mitchell Wand" userId="de9b44c55c049659" providerId="LiveId" clId="{AD6466CF-1D05-4372-95BC-7089371C5C94}" dt="2023-01-23T20:08:19.858" v="2" actId="20577"/>
          <ac:spMkLst>
            <pc:docMk/>
            <pc:sldMk cId="3247464670" sldId="362"/>
            <ac:spMk id="6" creationId="{AEB2F578-F41C-42BE-A746-B411D0AE37EB}"/>
          </ac:spMkLst>
        </pc:spChg>
      </pc:sldChg>
      <pc:sldChg chg="modSp mod">
        <pc:chgData name="Mitchell Wand" userId="de9b44c55c049659" providerId="LiveId" clId="{AD6466CF-1D05-4372-95BC-7089371C5C94}" dt="2023-01-23T20:08:49.998" v="9" actId="20577"/>
        <pc:sldMkLst>
          <pc:docMk/>
          <pc:sldMk cId="3947735393" sldId="365"/>
        </pc:sldMkLst>
        <pc:spChg chg="mod">
          <ac:chgData name="Mitchell Wand" userId="de9b44c55c049659" providerId="LiveId" clId="{AD6466CF-1D05-4372-95BC-7089371C5C94}" dt="2023-01-23T20:08:49.998" v="9" actId="20577"/>
          <ac:spMkLst>
            <pc:docMk/>
            <pc:sldMk cId="3947735393" sldId="365"/>
            <ac:spMk id="7" creationId="{A694B6C8-5A57-35D8-E740-C16FA3796D1E}"/>
          </ac:spMkLst>
        </pc:spChg>
      </pc:sldChg>
      <pc:sldChg chg="modSp mod">
        <pc:chgData name="Mitchell Wand" userId="de9b44c55c049659" providerId="LiveId" clId="{AD6466CF-1D05-4372-95BC-7089371C5C94}" dt="2023-01-23T20:09:35.924" v="34" actId="20577"/>
        <pc:sldMkLst>
          <pc:docMk/>
          <pc:sldMk cId="2468871028" sldId="370"/>
        </pc:sldMkLst>
        <pc:spChg chg="mod">
          <ac:chgData name="Mitchell Wand" userId="de9b44c55c049659" providerId="LiveId" clId="{AD6466CF-1D05-4372-95BC-7089371C5C94}" dt="2023-01-23T20:09:35.924" v="34" actId="20577"/>
          <ac:spMkLst>
            <pc:docMk/>
            <pc:sldMk cId="2468871028" sldId="370"/>
            <ac:spMk id="5" creationId="{9A240F55-B2AC-4A29-B17F-8DEA798DAAE4}"/>
          </ac:spMkLst>
        </pc:spChg>
      </pc:sldChg>
      <pc:sldChg chg="modSp mod">
        <pc:chgData name="Mitchell Wand" userId="de9b44c55c049659" providerId="LiveId" clId="{AD6466CF-1D05-4372-95BC-7089371C5C94}" dt="2023-01-23T20:09:56.370" v="36" actId="20577"/>
        <pc:sldMkLst>
          <pc:docMk/>
          <pc:sldMk cId="1017021096" sldId="371"/>
        </pc:sldMkLst>
        <pc:spChg chg="mod">
          <ac:chgData name="Mitchell Wand" userId="de9b44c55c049659" providerId="LiveId" clId="{AD6466CF-1D05-4372-95BC-7089371C5C94}" dt="2023-01-23T20:09:56.370" v="36" actId="20577"/>
          <ac:spMkLst>
            <pc:docMk/>
            <pc:sldMk cId="1017021096" sldId="371"/>
            <ac:spMk id="3" creationId="{752C0810-2FED-46EB-82B7-B2730F69E5BB}"/>
          </ac:spMkLst>
        </pc:spChg>
      </pc:sldChg>
      <pc:sldChg chg="modSp mod">
        <pc:chgData name="Mitchell Wand" userId="de9b44c55c049659" providerId="LiveId" clId="{AD6466CF-1D05-4372-95BC-7089371C5C94}" dt="2023-01-23T20:10:35.781" v="66" actId="20577"/>
        <pc:sldMkLst>
          <pc:docMk/>
          <pc:sldMk cId="4285197496" sldId="374"/>
        </pc:sldMkLst>
        <pc:spChg chg="mod">
          <ac:chgData name="Mitchell Wand" userId="de9b44c55c049659" providerId="LiveId" clId="{AD6466CF-1D05-4372-95BC-7089371C5C94}" dt="2023-01-23T20:10:13.976" v="39" actId="20577"/>
          <ac:spMkLst>
            <pc:docMk/>
            <pc:sldMk cId="4285197496" sldId="374"/>
            <ac:spMk id="2" creationId="{1078B5ED-089E-4E03-AE7A-2333C7AF4560}"/>
          </ac:spMkLst>
        </pc:spChg>
        <pc:spChg chg="mod">
          <ac:chgData name="Mitchell Wand" userId="de9b44c55c049659" providerId="LiveId" clId="{AD6466CF-1D05-4372-95BC-7089371C5C94}" dt="2023-01-23T20:10:29.660" v="57" actId="20577"/>
          <ac:spMkLst>
            <pc:docMk/>
            <pc:sldMk cId="4285197496" sldId="374"/>
            <ac:spMk id="5" creationId="{F1372F46-A124-4B14-8F16-E2C13171ECB3}"/>
          </ac:spMkLst>
        </pc:spChg>
        <pc:spChg chg="mod">
          <ac:chgData name="Mitchell Wand" userId="de9b44c55c049659" providerId="LiveId" clId="{AD6466CF-1D05-4372-95BC-7089371C5C94}" dt="2023-01-23T20:10:35.781" v="66" actId="20577"/>
          <ac:spMkLst>
            <pc:docMk/>
            <pc:sldMk cId="4285197496" sldId="374"/>
            <ac:spMk id="6" creationId="{0F71FA50-933F-4201-87ED-4334941A29AD}"/>
          </ac:spMkLst>
        </pc:spChg>
      </pc:sldChg>
      <pc:sldChg chg="modSp mod">
        <pc:chgData name="Mitchell Wand" userId="de9b44c55c049659" providerId="LiveId" clId="{AD6466CF-1D05-4372-95BC-7089371C5C94}" dt="2023-01-23T20:10:58.486" v="76" actId="20577"/>
        <pc:sldMkLst>
          <pc:docMk/>
          <pc:sldMk cId="2659888623" sldId="375"/>
        </pc:sldMkLst>
        <pc:spChg chg="mod">
          <ac:chgData name="Mitchell Wand" userId="de9b44c55c049659" providerId="LiveId" clId="{AD6466CF-1D05-4372-95BC-7089371C5C94}" dt="2023-01-23T20:10:58.486" v="76" actId="20577"/>
          <ac:spMkLst>
            <pc:docMk/>
            <pc:sldMk cId="2659888623" sldId="375"/>
            <ac:spMk id="5" creationId="{8736CE8B-3D4E-4A1D-A9EF-4C9EFEAD593A}"/>
          </ac:spMkLst>
        </pc:spChg>
      </pc:sldChg>
      <pc:sldChg chg="modSp mod">
        <pc:chgData name="Mitchell Wand" userId="de9b44c55c049659" providerId="LiveId" clId="{AD6466CF-1D05-4372-95BC-7089371C5C94}" dt="2023-01-23T20:09:02.432" v="12" actId="20577"/>
        <pc:sldMkLst>
          <pc:docMk/>
          <pc:sldMk cId="2869151381" sldId="494"/>
        </pc:sldMkLst>
        <pc:spChg chg="mod">
          <ac:chgData name="Mitchell Wand" userId="de9b44c55c049659" providerId="LiveId" clId="{AD6466CF-1D05-4372-95BC-7089371C5C94}" dt="2023-01-23T20:09:02.432" v="12" actId="20577"/>
          <ac:spMkLst>
            <pc:docMk/>
            <pc:sldMk cId="2869151381" sldId="494"/>
            <ac:spMk id="5" creationId="{7A7CE241-579A-C00B-2C03-8055423915D5}"/>
          </ac:spMkLst>
        </pc:spChg>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docChgLst>
    <pc:chgData name="Mitchell Wand" userId="de9b44c55c049659" providerId="LiveId" clId="{D78B7B3A-D6AA-410A-8F9F-ED7CF0BCC52D}"/>
    <pc:docChg chg="undo custSel addSld delSld modSld sldOrd">
      <pc:chgData name="Mitchell Wand" userId="de9b44c55c049659" providerId="LiveId" clId="{D78B7B3A-D6AA-410A-8F9F-ED7CF0BCC52D}" dt="2024-09-09T17:22:37.120" v="2454" actId="20577"/>
      <pc:docMkLst>
        <pc:docMk/>
      </pc:docMkLst>
      <pc:sldChg chg="modNotesTx">
        <pc:chgData name="Mitchell Wand" userId="de9b44c55c049659" providerId="LiveId" clId="{D78B7B3A-D6AA-410A-8F9F-ED7CF0BCC52D}" dt="2024-09-09T16:51:51.621" v="1593" actId="20577"/>
        <pc:sldMkLst>
          <pc:docMk/>
          <pc:sldMk cId="727596403" sldId="357"/>
        </pc:sldMkLst>
      </pc:sldChg>
      <pc:sldChg chg="modNotesTx">
        <pc:chgData name="Mitchell Wand" userId="de9b44c55c049659" providerId="LiveId" clId="{D78B7B3A-D6AA-410A-8F9F-ED7CF0BCC52D}" dt="2024-09-09T16:57:47.177" v="1934" actId="20577"/>
        <pc:sldMkLst>
          <pc:docMk/>
          <pc:sldMk cId="2175689014" sldId="363"/>
        </pc:sldMkLst>
      </pc:sldChg>
      <pc:sldChg chg="modNotesTx">
        <pc:chgData name="Mitchell Wand" userId="de9b44c55c049659" providerId="LiveId" clId="{D78B7B3A-D6AA-410A-8F9F-ED7CF0BCC52D}" dt="2024-09-09T17:09:59.567" v="2285" actId="20577"/>
        <pc:sldMkLst>
          <pc:docMk/>
          <pc:sldMk cId="2468871028" sldId="370"/>
        </pc:sldMkLst>
      </pc:sldChg>
      <pc:sldChg chg="modNotesTx">
        <pc:chgData name="Mitchell Wand" userId="de9b44c55c049659" providerId="LiveId" clId="{D78B7B3A-D6AA-410A-8F9F-ED7CF0BCC52D}" dt="2024-09-09T17:22:37.120" v="2454" actId="20577"/>
        <pc:sldMkLst>
          <pc:docMk/>
          <pc:sldMk cId="2659888623" sldId="375"/>
        </pc:sldMkLst>
      </pc:sldChg>
      <pc:sldChg chg="modSp mod">
        <pc:chgData name="Mitchell Wand" userId="de9b44c55c049659" providerId="LiveId" clId="{D78B7B3A-D6AA-410A-8F9F-ED7CF0BCC52D}" dt="2024-09-07T21:10:01.532" v="22" actId="20577"/>
        <pc:sldMkLst>
          <pc:docMk/>
          <pc:sldMk cId="2452429264" sldId="379"/>
        </pc:sldMkLst>
        <pc:spChg chg="mod">
          <ac:chgData name="Mitchell Wand" userId="de9b44c55c049659" providerId="LiveId" clId="{D78B7B3A-D6AA-410A-8F9F-ED7CF0BCC52D}" dt="2024-09-07T21:10:01.532" v="22" actId="20577"/>
          <ac:spMkLst>
            <pc:docMk/>
            <pc:sldMk cId="2452429264" sldId="379"/>
            <ac:spMk id="2" creationId="{40765BC5-92E6-4F5A-B981-1C5EE975861B}"/>
          </ac:spMkLst>
        </pc:spChg>
      </pc:sldChg>
      <pc:sldChg chg="addSp delSp modSp mod">
        <pc:chgData name="Mitchell Wand" userId="de9b44c55c049659" providerId="LiveId" clId="{D78B7B3A-D6AA-410A-8F9F-ED7CF0BCC52D}" dt="2024-09-09T17:07:00.857" v="2005" actId="255"/>
        <pc:sldMkLst>
          <pc:docMk/>
          <pc:sldMk cId="2869151381" sldId="494"/>
        </pc:sldMkLst>
        <pc:spChg chg="del">
          <ac:chgData name="Mitchell Wand" userId="de9b44c55c049659" providerId="LiveId" clId="{D78B7B3A-D6AA-410A-8F9F-ED7CF0BCC52D}" dt="2024-09-09T17:06:06.179" v="2001" actId="478"/>
          <ac:spMkLst>
            <pc:docMk/>
            <pc:sldMk cId="2869151381" sldId="494"/>
            <ac:spMk id="5" creationId="{7A7CE241-579A-C00B-2C03-8055423915D5}"/>
          </ac:spMkLst>
        </pc:spChg>
        <pc:spChg chg="mod">
          <ac:chgData name="Mitchell Wand" userId="de9b44c55c049659" providerId="LiveId" clId="{D78B7B3A-D6AA-410A-8F9F-ED7CF0BCC52D}" dt="2024-09-09T17:07:00.857" v="2005" actId="255"/>
          <ac:spMkLst>
            <pc:docMk/>
            <pc:sldMk cId="2869151381" sldId="494"/>
            <ac:spMk id="7" creationId="{FAFEFC8B-3907-442E-9BD2-C4A00E794F9E}"/>
          </ac:spMkLst>
        </pc:spChg>
        <pc:spChg chg="add del">
          <ac:chgData name="Mitchell Wand" userId="de9b44c55c049659" providerId="LiveId" clId="{D78B7B3A-D6AA-410A-8F9F-ED7CF0BCC52D}" dt="2024-09-09T17:06:15.492" v="2003" actId="22"/>
          <ac:spMkLst>
            <pc:docMk/>
            <pc:sldMk cId="2869151381" sldId="494"/>
            <ac:spMk id="14" creationId="{33481FC7-AFA6-B1C5-66A0-29C10956385E}"/>
          </ac:spMkLst>
        </pc:spChg>
      </pc:sldChg>
      <pc:sldChg chg="modSp mod modNotesTx">
        <pc:chgData name="Mitchell Wand" userId="de9b44c55c049659" providerId="LiveId" clId="{D78B7B3A-D6AA-410A-8F9F-ED7CF0BCC52D}" dt="2024-09-09T17:08:45.165" v="2235" actId="20577"/>
        <pc:sldMkLst>
          <pc:docMk/>
          <pc:sldMk cId="3605028067" sldId="495"/>
        </pc:sldMkLst>
        <pc:spChg chg="mod">
          <ac:chgData name="Mitchell Wand" userId="de9b44c55c049659" providerId="LiveId" clId="{D78B7B3A-D6AA-410A-8F9F-ED7CF0BCC52D}" dt="2024-09-09T17:07:19.397" v="2007" actId="20577"/>
          <ac:spMkLst>
            <pc:docMk/>
            <pc:sldMk cId="3605028067" sldId="495"/>
            <ac:spMk id="2" creationId="{BA745527-D100-4B4F-829D-1B696CAF1C9B}"/>
          </ac:spMkLst>
        </pc:spChg>
      </pc:sldChg>
      <pc:sldChg chg="del">
        <pc:chgData name="Mitchell Wand" userId="de9b44c55c049659" providerId="LiveId" clId="{D78B7B3A-D6AA-410A-8F9F-ED7CF0BCC52D}" dt="2024-09-09T16:47:43.715" v="1367" actId="2696"/>
        <pc:sldMkLst>
          <pc:docMk/>
          <pc:sldMk cId="657427070" sldId="496"/>
        </pc:sldMkLst>
      </pc:sldChg>
      <pc:sldChg chg="add del">
        <pc:chgData name="Mitchell Wand" userId="de9b44c55c049659" providerId="LiveId" clId="{D78B7B3A-D6AA-410A-8F9F-ED7CF0BCC52D}" dt="2024-09-09T16:50:12.904" v="1377" actId="2696"/>
        <pc:sldMkLst>
          <pc:docMk/>
          <pc:sldMk cId="1198500969" sldId="497"/>
        </pc:sldMkLst>
      </pc:sldChg>
      <pc:sldChg chg="add del">
        <pc:chgData name="Mitchell Wand" userId="de9b44c55c049659" providerId="LiveId" clId="{D78B7B3A-D6AA-410A-8F9F-ED7CF0BCC52D}" dt="2024-09-09T16:50:12.904" v="1377" actId="2696"/>
        <pc:sldMkLst>
          <pc:docMk/>
          <pc:sldMk cId="2839435653" sldId="498"/>
        </pc:sldMkLst>
      </pc:sldChg>
      <pc:sldChg chg="add del">
        <pc:chgData name="Mitchell Wand" userId="de9b44c55c049659" providerId="LiveId" clId="{D78B7B3A-D6AA-410A-8F9F-ED7CF0BCC52D}" dt="2024-09-09T16:50:12.904" v="1377" actId="2696"/>
        <pc:sldMkLst>
          <pc:docMk/>
          <pc:sldMk cId="4155274164" sldId="499"/>
        </pc:sldMkLst>
      </pc:sldChg>
      <pc:sldChg chg="add del">
        <pc:chgData name="Mitchell Wand" userId="de9b44c55c049659" providerId="LiveId" clId="{D78B7B3A-D6AA-410A-8F9F-ED7CF0BCC52D}" dt="2024-09-09T16:50:12.904" v="1377" actId="2696"/>
        <pc:sldMkLst>
          <pc:docMk/>
          <pc:sldMk cId="830561614" sldId="501"/>
        </pc:sldMkLst>
      </pc:sldChg>
      <pc:sldChg chg="modSp mod">
        <pc:chgData name="Mitchell Wand" userId="de9b44c55c049659" providerId="LiveId" clId="{D78B7B3A-D6AA-410A-8F9F-ED7CF0BCC52D}" dt="2024-09-09T16:29:25.748" v="712" actId="20577"/>
        <pc:sldMkLst>
          <pc:docMk/>
          <pc:sldMk cId="1442055128" sldId="502"/>
        </pc:sldMkLst>
        <pc:spChg chg="mod">
          <ac:chgData name="Mitchell Wand" userId="de9b44c55c049659" providerId="LiveId" clId="{D78B7B3A-D6AA-410A-8F9F-ED7CF0BCC52D}" dt="2024-09-09T16:29:25.748" v="712" actId="20577"/>
          <ac:spMkLst>
            <pc:docMk/>
            <pc:sldMk cId="1442055128" sldId="502"/>
            <ac:spMk id="3" creationId="{7DA1792B-5C39-2F36-7ABD-EA0A3AD3A86B}"/>
          </ac:spMkLst>
        </pc:spChg>
      </pc:sldChg>
      <pc:sldChg chg="add del">
        <pc:chgData name="Mitchell Wand" userId="de9b44c55c049659" providerId="LiveId" clId="{D78B7B3A-D6AA-410A-8F9F-ED7CF0BCC52D}" dt="2024-09-09T16:50:12.904" v="1377" actId="2696"/>
        <pc:sldMkLst>
          <pc:docMk/>
          <pc:sldMk cId="3512688338" sldId="504"/>
        </pc:sldMkLst>
      </pc:sldChg>
      <pc:sldChg chg="modSp mod ord modAnim modShow modNotesTx">
        <pc:chgData name="Mitchell Wand" userId="de9b44c55c049659" providerId="LiveId" clId="{D78B7B3A-D6AA-410A-8F9F-ED7CF0BCC52D}" dt="2024-09-09T16:30:17.460" v="789" actId="20577"/>
        <pc:sldMkLst>
          <pc:docMk/>
          <pc:sldMk cId="935629653" sldId="506"/>
        </pc:sldMkLst>
        <pc:spChg chg="mod">
          <ac:chgData name="Mitchell Wand" userId="de9b44c55c049659" providerId="LiveId" clId="{D78B7B3A-D6AA-410A-8F9F-ED7CF0BCC52D}" dt="2024-09-09T16:29:37.788" v="718" actId="20577"/>
          <ac:spMkLst>
            <pc:docMk/>
            <pc:sldMk cId="935629653" sldId="506"/>
            <ac:spMk id="2" creationId="{D91FA481-5614-D146-8F79-9881A75A3C88}"/>
          </ac:spMkLst>
        </pc:spChg>
        <pc:spChg chg="mod">
          <ac:chgData name="Mitchell Wand" userId="de9b44c55c049659" providerId="LiveId" clId="{D78B7B3A-D6AA-410A-8F9F-ED7CF0BCC52D}" dt="2024-09-09T16:29:03.024" v="700" actId="20577"/>
          <ac:spMkLst>
            <pc:docMk/>
            <pc:sldMk cId="935629653" sldId="506"/>
            <ac:spMk id="3" creationId="{078B7515-2DA5-EBBF-89F6-9B70B13E2987}"/>
          </ac:spMkLst>
        </pc:spChg>
      </pc:sldChg>
      <pc:sldChg chg="del">
        <pc:chgData name="Mitchell Wand" userId="de9b44c55c049659" providerId="LiveId" clId="{D78B7B3A-D6AA-410A-8F9F-ED7CF0BCC52D}" dt="2024-09-09T16:52:23.038" v="1594" actId="2696"/>
        <pc:sldMkLst>
          <pc:docMk/>
          <pc:sldMk cId="3566882518" sldId="507"/>
        </pc:sldMkLst>
      </pc:sldChg>
      <pc:sldChg chg="modSp mod ord modNotesTx">
        <pc:chgData name="Mitchell Wand" userId="de9b44c55c049659" providerId="LiveId" clId="{D78B7B3A-D6AA-410A-8F9F-ED7CF0BCC52D}" dt="2024-09-09T16:59:49.854" v="1991" actId="20577"/>
        <pc:sldMkLst>
          <pc:docMk/>
          <pc:sldMk cId="3876617772" sldId="509"/>
        </pc:sldMkLst>
        <pc:spChg chg="mod">
          <ac:chgData name="Mitchell Wand" userId="de9b44c55c049659" providerId="LiveId" clId="{D78B7B3A-D6AA-410A-8F9F-ED7CF0BCC52D}" dt="2024-09-09T16:59:49.854" v="1991" actId="20577"/>
          <ac:spMkLst>
            <pc:docMk/>
            <pc:sldMk cId="3876617772" sldId="509"/>
            <ac:spMk id="3" creationId="{3E798C6E-C139-AB5E-7FD9-0931096B7346}"/>
          </ac:spMkLst>
        </pc:spChg>
      </pc:sldChg>
      <pc:sldChg chg="addSp delSp modSp mod">
        <pc:chgData name="Mitchell Wand" userId="de9b44c55c049659" providerId="LiveId" clId="{D78B7B3A-D6AA-410A-8F9F-ED7CF0BCC52D}" dt="2024-09-09T17:05:37.693" v="2000" actId="14100"/>
        <pc:sldMkLst>
          <pc:docMk/>
          <pc:sldMk cId="919701592" sldId="511"/>
        </pc:sldMkLst>
        <pc:spChg chg="add mod">
          <ac:chgData name="Mitchell Wand" userId="de9b44c55c049659" providerId="LiveId" clId="{D78B7B3A-D6AA-410A-8F9F-ED7CF0BCC52D}" dt="2024-09-09T17:05:37.693" v="2000" actId="14100"/>
          <ac:spMkLst>
            <pc:docMk/>
            <pc:sldMk cId="919701592" sldId="511"/>
            <ac:spMk id="5" creationId="{EA7F1B04-F26D-EED2-0C55-A5AB4E68A98F}"/>
          </ac:spMkLst>
        </pc:spChg>
        <pc:spChg chg="del mod">
          <ac:chgData name="Mitchell Wand" userId="de9b44c55c049659" providerId="LiveId" clId="{D78B7B3A-D6AA-410A-8F9F-ED7CF0BCC52D}" dt="2024-09-09T17:04:27.725" v="1993" actId="478"/>
          <ac:spMkLst>
            <pc:docMk/>
            <pc:sldMk cId="919701592" sldId="511"/>
            <ac:spMk id="10" creationId="{04363A5E-2D3F-45C1-480F-28CB0A26BF22}"/>
          </ac:spMkLst>
        </pc:spChg>
      </pc:sldChg>
      <pc:sldChg chg="modSp del mod modNotesTx">
        <pc:chgData name="Mitchell Wand" userId="de9b44c55c049659" providerId="LiveId" clId="{D78B7B3A-D6AA-410A-8F9F-ED7CF0BCC52D}" dt="2024-09-09T16:31:44.105" v="823" actId="2696"/>
        <pc:sldMkLst>
          <pc:docMk/>
          <pc:sldMk cId="3886575822" sldId="514"/>
        </pc:sldMkLst>
        <pc:spChg chg="mod">
          <ac:chgData name="Mitchell Wand" userId="de9b44c55c049659" providerId="LiveId" clId="{D78B7B3A-D6AA-410A-8F9F-ED7CF0BCC52D}" dt="2024-09-07T21:10:53.786" v="47" actId="20577"/>
          <ac:spMkLst>
            <pc:docMk/>
            <pc:sldMk cId="3886575822" sldId="514"/>
            <ac:spMk id="2" creationId="{064924F3-F9B5-A558-3570-BF0F3B4B3C0C}"/>
          </ac:spMkLst>
        </pc:spChg>
      </pc:sldChg>
      <pc:sldChg chg="del">
        <pc:chgData name="Mitchell Wand" userId="de9b44c55c049659" providerId="LiveId" clId="{D78B7B3A-D6AA-410A-8F9F-ED7CF0BCC52D}" dt="2024-09-09T16:47:58.045" v="1368" actId="2696"/>
        <pc:sldMkLst>
          <pc:docMk/>
          <pc:sldMk cId="698929251" sldId="515"/>
        </pc:sldMkLst>
      </pc:sldChg>
      <pc:sldChg chg="modSp add mod ord modNotesTx">
        <pc:chgData name="Mitchell Wand" userId="de9b44c55c049659" providerId="LiveId" clId="{D78B7B3A-D6AA-410A-8F9F-ED7CF0BCC52D}" dt="2024-09-09T16:31:33.525" v="822" actId="20577"/>
        <pc:sldMkLst>
          <pc:docMk/>
          <pc:sldMk cId="493322030" sldId="516"/>
        </pc:sldMkLst>
        <pc:spChg chg="mod">
          <ac:chgData name="Mitchell Wand" userId="de9b44c55c049659" providerId="LiveId" clId="{D78B7B3A-D6AA-410A-8F9F-ED7CF0BCC52D}" dt="2024-09-09T16:27:18.465" v="653" actId="20577"/>
          <ac:spMkLst>
            <pc:docMk/>
            <pc:sldMk cId="493322030" sldId="516"/>
            <ac:spMk id="2" creationId="{064924F3-F9B5-A558-3570-BF0F3B4B3C0C}"/>
          </ac:spMkLst>
        </pc:spChg>
      </pc:sldChg>
      <pc:sldChg chg="addSp delSp modSp new add del mod modClrScheme modAnim chgLayout modNotesTx">
        <pc:chgData name="Mitchell Wand" userId="de9b44c55c049659" providerId="LiveId" clId="{D78B7B3A-D6AA-410A-8F9F-ED7CF0BCC52D}" dt="2024-09-09T16:49:41.331" v="1376" actId="2696"/>
        <pc:sldMkLst>
          <pc:docMk/>
          <pc:sldMk cId="3107106483" sldId="517"/>
        </pc:sldMkLst>
        <pc:spChg chg="mod ord">
          <ac:chgData name="Mitchell Wand" userId="de9b44c55c049659" providerId="LiveId" clId="{D78B7B3A-D6AA-410A-8F9F-ED7CF0BCC52D}" dt="2024-09-09T16:37:13.060" v="867" actId="700"/>
          <ac:spMkLst>
            <pc:docMk/>
            <pc:sldMk cId="3107106483" sldId="517"/>
            <ac:spMk id="2" creationId="{5DBDA658-46F8-DEEA-AB13-6B214F56BE61}"/>
          </ac:spMkLst>
        </pc:spChg>
        <pc:spChg chg="del">
          <ac:chgData name="Mitchell Wand" userId="de9b44c55c049659" providerId="LiveId" clId="{D78B7B3A-D6AA-410A-8F9F-ED7CF0BCC52D}" dt="2024-09-09T16:37:13.060" v="867" actId="700"/>
          <ac:spMkLst>
            <pc:docMk/>
            <pc:sldMk cId="3107106483" sldId="517"/>
            <ac:spMk id="3" creationId="{DB2A1212-B8C3-D9FA-9265-567482BBCB10}"/>
          </ac:spMkLst>
        </pc:spChg>
        <pc:spChg chg="mod ord">
          <ac:chgData name="Mitchell Wand" userId="de9b44c55c049659" providerId="LiveId" clId="{D78B7B3A-D6AA-410A-8F9F-ED7CF0BCC52D}" dt="2024-09-09T16:37:13.060" v="867" actId="700"/>
          <ac:spMkLst>
            <pc:docMk/>
            <pc:sldMk cId="3107106483" sldId="517"/>
            <ac:spMk id="4" creationId="{96EECE79-B0FB-456F-D7E9-1E48474BD4AB}"/>
          </ac:spMkLst>
        </pc:spChg>
        <pc:spChg chg="add del mod">
          <ac:chgData name="Mitchell Wand" userId="de9b44c55c049659" providerId="LiveId" clId="{D78B7B3A-D6AA-410A-8F9F-ED7CF0BCC52D}" dt="2024-09-09T16:37:20.466" v="868" actId="478"/>
          <ac:spMkLst>
            <pc:docMk/>
            <pc:sldMk cId="3107106483" sldId="517"/>
            <ac:spMk id="6" creationId="{FDD08E09-DF74-EF72-B149-B1D45B1484CF}"/>
          </ac:spMkLst>
        </pc:spChg>
        <pc:spChg chg="add del">
          <ac:chgData name="Mitchell Wand" userId="de9b44c55c049659" providerId="LiveId" clId="{D78B7B3A-D6AA-410A-8F9F-ED7CF0BCC52D}" dt="2024-09-09T16:38:34.807" v="870" actId="22"/>
          <ac:spMkLst>
            <pc:docMk/>
            <pc:sldMk cId="3107106483" sldId="517"/>
            <ac:spMk id="8" creationId="{8AB01412-C931-1065-87EF-BBB3D0A9F9FE}"/>
          </ac:spMkLst>
        </pc:spChg>
        <pc:spChg chg="add del">
          <ac:chgData name="Mitchell Wand" userId="de9b44c55c049659" providerId="LiveId" clId="{D78B7B3A-D6AA-410A-8F9F-ED7CF0BCC52D}" dt="2024-09-09T16:38:41.421" v="872" actId="22"/>
          <ac:spMkLst>
            <pc:docMk/>
            <pc:sldMk cId="3107106483" sldId="517"/>
            <ac:spMk id="10" creationId="{D05A3D4C-26F3-FA5C-57F1-997EDE947444}"/>
          </ac:spMkLst>
        </pc:spChg>
        <pc:spChg chg="add mod">
          <ac:chgData name="Mitchell Wand" userId="de9b44c55c049659" providerId="LiveId" clId="{D78B7B3A-D6AA-410A-8F9F-ED7CF0BCC52D}" dt="2024-09-09T16:44:07.382" v="923" actId="2085"/>
          <ac:spMkLst>
            <pc:docMk/>
            <pc:sldMk cId="3107106483" sldId="517"/>
            <ac:spMk id="12" creationId="{231E930B-79DE-D471-722C-FFA225AD011F}"/>
          </ac:spMkLst>
        </pc:spChg>
        <pc:spChg chg="add mod">
          <ac:chgData name="Mitchell Wand" userId="de9b44c55c049659" providerId="LiveId" clId="{D78B7B3A-D6AA-410A-8F9F-ED7CF0BCC52D}" dt="2024-09-09T16:44:15.470" v="924" actId="2085"/>
          <ac:spMkLst>
            <pc:docMk/>
            <pc:sldMk cId="3107106483" sldId="517"/>
            <ac:spMk id="13" creationId="{044BBCF6-B4B1-4337-581B-F2474E865AD0}"/>
          </ac:spMkLst>
        </pc:spChg>
        <pc:spChg chg="add mod">
          <ac:chgData name="Mitchell Wand" userId="de9b44c55c049659" providerId="LiveId" clId="{D78B7B3A-D6AA-410A-8F9F-ED7CF0BCC52D}" dt="2024-09-09T16:44:41.621" v="927" actId="14100"/>
          <ac:spMkLst>
            <pc:docMk/>
            <pc:sldMk cId="3107106483" sldId="517"/>
            <ac:spMk id="14" creationId="{6E85235B-9B4C-9F1A-33D4-719D37C9A533}"/>
          </ac:spMkLst>
        </pc:spChg>
      </pc:sldChg>
      <pc:sldChg chg="addSp delSp modSp new mod modClrScheme chgLayout modNotesTx">
        <pc:chgData name="Mitchell Wand" userId="de9b44c55c049659" providerId="LiveId" clId="{D78B7B3A-D6AA-410A-8F9F-ED7CF0BCC52D}" dt="2024-09-09T17:18:44.914" v="2430" actId="20577"/>
        <pc:sldMkLst>
          <pc:docMk/>
          <pc:sldMk cId="2937310628" sldId="518"/>
        </pc:sldMkLst>
        <pc:spChg chg="mod ord">
          <ac:chgData name="Mitchell Wand" userId="de9b44c55c049659" providerId="LiveId" clId="{D78B7B3A-D6AA-410A-8F9F-ED7CF0BCC52D}" dt="2024-09-09T17:17:09.478" v="2307" actId="700"/>
          <ac:spMkLst>
            <pc:docMk/>
            <pc:sldMk cId="2937310628" sldId="518"/>
            <ac:spMk id="2" creationId="{A21A93B4-5539-7823-2E57-E8B34FC391C1}"/>
          </ac:spMkLst>
        </pc:spChg>
        <pc:spChg chg="del mod">
          <ac:chgData name="Mitchell Wand" userId="de9b44c55c049659" providerId="LiveId" clId="{D78B7B3A-D6AA-410A-8F9F-ED7CF0BCC52D}" dt="2024-09-09T17:17:02.378" v="2306" actId="478"/>
          <ac:spMkLst>
            <pc:docMk/>
            <pc:sldMk cId="2937310628" sldId="518"/>
            <ac:spMk id="3" creationId="{CFD921EB-FB01-6A8F-3373-E9BCF6E77C78}"/>
          </ac:spMkLst>
        </pc:spChg>
        <pc:spChg chg="mod ord">
          <ac:chgData name="Mitchell Wand" userId="de9b44c55c049659" providerId="LiveId" clId="{D78B7B3A-D6AA-410A-8F9F-ED7CF0BCC52D}" dt="2024-09-09T17:17:09.478" v="2307" actId="700"/>
          <ac:spMkLst>
            <pc:docMk/>
            <pc:sldMk cId="2937310628" sldId="518"/>
            <ac:spMk id="4" creationId="{04799020-70FB-8902-8694-F2B04F713959}"/>
          </ac:spMkLst>
        </pc:spChg>
        <pc:spChg chg="add del mod">
          <ac:chgData name="Mitchell Wand" userId="de9b44c55c049659" providerId="LiveId" clId="{D78B7B3A-D6AA-410A-8F9F-ED7CF0BCC52D}" dt="2024-09-09T17:17:09.478" v="2307" actId="700"/>
          <ac:spMkLst>
            <pc:docMk/>
            <pc:sldMk cId="2937310628" sldId="518"/>
            <ac:spMk id="6" creationId="{98908C55-23BE-D8E6-7846-E676E40E8814}"/>
          </ac:spMkLst>
        </pc:spChg>
        <pc:spChg chg="add mod">
          <ac:chgData name="Mitchell Wand" userId="de9b44c55c049659" providerId="LiveId" clId="{D78B7B3A-D6AA-410A-8F9F-ED7CF0BCC52D}" dt="2024-09-09T17:17:39.151" v="2313" actId="1076"/>
          <ac:spMkLst>
            <pc:docMk/>
            <pc:sldMk cId="2937310628" sldId="518"/>
            <ac:spMk id="8" creationId="{D2191442-CF11-6727-AD70-A3FF401BDF4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a:solidFill>
          <a:schemeClr val="bg2">
            <a:lumMod val="75000"/>
          </a:schemeClr>
        </a:solidFill>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solidFill>
                <a:schemeClr val="bg2">
                  <a:lumMod val="75000"/>
                </a:schemeClr>
              </a:solidFill>
            </a:rPr>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a:solidFill>
          <a:schemeClr val="bg2">
            <a:lumMod val="75000"/>
          </a:schemeClr>
        </a:solidFill>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solidFill>
                <a:schemeClr val="bg2">
                  <a:lumMod val="75000"/>
                </a:schemeClr>
              </a:solidFill>
            </a:rPr>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a:solidFill>
          <a:srgbClr val="FF0000"/>
        </a:solidFill>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solidFill>
          <a:srgbClr val="FF00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probably seen something like this before in your psych class.</a:t>
            </a:r>
          </a:p>
          <a:p>
            <a:endParaRPr lang="en-US" dirty="0"/>
          </a:p>
          <a:p>
            <a:r>
              <a:rPr lang="en-US" dirty="0"/>
              <a:t>What's a chunk?  A 'chunk' is a single unit of stuff that has meaning.  "having meaning" is of course relative what concepts you already have. (Yes, that's kind of slippery, but it's good enough for our purposes).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3011287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see the variable “const t: number” and try to understand what this means, the general cognition process is:</a:t>
            </a:r>
          </a:p>
          <a:p>
            <a:endParaRPr lang="en-US" dirty="0"/>
          </a:p>
          <a:p>
            <a:r>
              <a:rPr lang="en-US" dirty="0"/>
              <a:t>You place the variable name (and perhaps its type) in your short term memory.</a:t>
            </a:r>
          </a:p>
          <a:p>
            <a:r>
              <a:rPr lang="en-US" dirty="0"/>
              <a:t>This information is drawn into your working memory, and you search your long-term memory for information that might explain what the variable does.</a:t>
            </a:r>
          </a:p>
          <a:p>
            <a:endParaRPr lang="en-US" dirty="0"/>
          </a:p>
          <a:p>
            <a:r>
              <a:rPr lang="en-US" dirty="0"/>
              <a:t>If you HAVE seen this code before recently, and have a good memory (e.g. you saw it on the last slide), you’ll be able to retrieve the information that “t” refers to “temperature” in this context. But, if you came back to it after a looking at more code, it’s more likely that you’d need pull multiple facts from your LTM, with less certainty of which refers to this “t”. Especially if there is somewhere else in your code where “t” means temporary </a:t>
            </a:r>
            <a:r>
              <a:rPr lang="en-US" dirty="0">
                <a:sym typeface="Wingdings" pitchFamily="2" charset="2"/>
              </a:rPr>
              <a:t>.  -- Greater cognitive load</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5033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very simple things can improve the readability of your code. &lt;click&gt;</a:t>
            </a:r>
          </a:p>
          <a:p>
            <a:r>
              <a:rPr lang="en-US" dirty="0"/>
              <a:t>Here we've inserted a pair of braces, so you can immediately see the scope of `</a:t>
            </a:r>
            <a:r>
              <a:rPr lang="en-US" dirty="0" err="1"/>
              <a:t>shouldIncrement</a:t>
            </a:r>
            <a:r>
              <a:rPr lang="en-US" dirty="0"/>
              <a:t>`.   And we've properly indented the x*=2, which was misleadingly indented in the original.</a:t>
            </a:r>
          </a:p>
          <a:p>
            <a:endParaRPr lang="en-US" dirty="0"/>
          </a:p>
          <a:p>
            <a:r>
              <a:rPr lang="en-US" dirty="0"/>
              <a:t>Things like this can be done easily with </a:t>
            </a:r>
            <a:r>
              <a:rPr lang="en-US" dirty="0" err="1"/>
              <a:t>eslint</a:t>
            </a:r>
            <a:r>
              <a:rPr lang="en-US" dirty="0"/>
              <a:t> and auto-indentation in Visual Studio.</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878886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Simple tools like linting and automatic indentation can help, but in this lecture we are more interested in higher-level principles for writing readable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which generally can’t be automatically checked by linters.  We’ve phrased this in terms of programming practices: things that you can do to make your code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4174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We’ll say more about this in a minute, when we get to Principle 2: Make Your Data Mean Something</a:t>
            </a:r>
          </a:p>
        </p:txBody>
      </p:sp>
    </p:spTree>
    <p:extLst>
      <p:ext uri="{BB962C8B-B14F-4D97-AF65-F5344CB8AC3E}">
        <p14:creationId xmlns:p14="http://schemas.microsoft.com/office/powerpoint/2010/main" val="30179601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Here is another example of a bad name, but now of a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this course, these conventions are part of our official coding standards.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ways to improve understandability of names is to draw on the broad long-term memory. For example, when you see the variable “temp: Temperature,” you will draw not only on knowledge of naming conventions, but also domain knowledge – like about the weather.</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5542854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impose coding conventions you will use.  For example, you might decide that functions named `</a:t>
            </a:r>
            <a:r>
              <a:rPr lang="en-US" dirty="0" err="1">
                <a:solidFill>
                  <a:schemeClr val="tx1"/>
                </a:solidFill>
              </a:rPr>
              <a:t>getSomething</a:t>
            </a:r>
            <a:r>
              <a:rPr lang="en-US" dirty="0">
                <a:solidFill>
                  <a:schemeClr val="tx1"/>
                </a:solidFill>
              </a:rPr>
              <a:t>` do a certain kind of thing, and functions named `</a:t>
            </a:r>
            <a:r>
              <a:rPr lang="en-US" dirty="0" err="1">
                <a:solidFill>
                  <a:schemeClr val="tx1"/>
                </a:solidFill>
              </a:rPr>
              <a:t>filterSomething</a:t>
            </a:r>
            <a:r>
              <a:rPr lang="en-US" dirty="0">
                <a:solidFill>
                  <a:schemeClr val="tx1"/>
                </a:solidFill>
              </a:rPr>
              <a:t>` do some of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23132693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068031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29133605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there is a temperature sensor on the ceiling in the bathroom.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with names, types, and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 taken from an Individual Project a few semesters ago.</a:t>
            </a:r>
          </a:p>
          <a:p>
            <a:r>
              <a:rPr lang="en-US" dirty="0"/>
              <a:t>Here's what we put in the starter code.</a:t>
            </a:r>
          </a:p>
          <a:p>
            <a:r>
              <a:rPr lang="en-US" dirty="0"/>
              <a:t>And here are some of the questions about this that were asked on Piazza </a:t>
            </a:r>
            <a:r>
              <a:rPr lang="en-US"/>
              <a:t>(during past semester)</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8595337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2877299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rPr>
              <a:t>Discuss: how could this example be improved?</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one way of improving it. </a:t>
            </a:r>
          </a:p>
          <a:p>
            <a:endParaRPr lang="en-US" dirty="0"/>
          </a:p>
          <a:p>
            <a:r>
              <a:rPr lang="en-US" dirty="0"/>
              <a:t>Now, if I want to add more test data, I can just add an entry to </a:t>
            </a:r>
            <a:r>
              <a:rPr lang="en-US" b="1" dirty="0" err="1"/>
              <a:t>testData</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1741040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this in context, Design is the SE activity before coding. There is a saying in SE that goes like this: “Design is not coding, coding is not design”. Design is a critical part of your SE process.</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000117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&lt;show the code on left, ask students to look at it. Then click to build the animation and say “See, here is a clone of the same function, just with a different name, right?”&gt;</a:t>
            </a:r>
          </a:p>
          <a:p>
            <a:endParaRPr lang="en-US" dirty="0"/>
          </a:p>
          <a:p>
            <a:r>
              <a:rPr lang="en-US" dirty="0"/>
              <a:t>We can see that code clones are *especially* bad when they are near-misses. You look at these two code fragments, and the easiest thing for your brain to do is to assume that they are the same. But, they are not. </a:t>
            </a:r>
          </a:p>
          <a:p>
            <a:endParaRPr lang="en-US" dirty="0"/>
          </a:p>
          <a:p>
            <a:r>
              <a:rPr lang="en-US" dirty="0"/>
              <a:t>&lt;click&gt; Refactoring these two functions into one forces us to encode something about *what we mean* to do in these functions – in the name of the new function, and in its parameter names.</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5205770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const's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&lt;You can skip this example if you are worried about time&gt;</a:t>
            </a:r>
          </a:p>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p:cNvSpPr>
            <a:spLocks noGrp="1"/>
          </p:cNvSpPr>
          <p:nvPr>
            <p:ph type="sldNum" sz="quarter" idx="5"/>
          </p:nvPr>
        </p:nvSpPr>
        <p:spPr/>
        <p:txBody>
          <a:bodyPr/>
          <a:lstStyle/>
          <a:p>
            <a:fld id="{07937F07-1250-4CCE-B198-1B2887014F41}" type="slidenum">
              <a:rPr lang="en-US" smtClean="0"/>
              <a:t>35</a:t>
            </a:fld>
            <a:endParaRPr lang="en-US"/>
          </a:p>
        </p:txBody>
      </p:sp>
    </p:spTree>
    <p:extLst>
      <p:ext uri="{BB962C8B-B14F-4D97-AF65-F5344CB8AC3E}">
        <p14:creationId xmlns:p14="http://schemas.microsoft.com/office/powerpoint/2010/main" val="25533564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a:p>
            <a:r>
              <a:rPr lang="en-US" dirty="0"/>
              <a:t>Discuss: We now have three specifications of a bracket: one on Slide34, one on Slide 35, and one here on Slide 36 (as </a:t>
            </a:r>
            <a:r>
              <a:rPr lang="en-US" dirty="0" err="1"/>
              <a:t>isInBracket</a:t>
            </a:r>
            <a:r>
              <a:rPr lang="en-US" dirty="0"/>
              <a:t>).   Do these specifications agree?  What could go wrong?</a:t>
            </a:r>
          </a:p>
          <a:p>
            <a:endParaRPr lang="en-US" dirty="0"/>
          </a:p>
          <a:p>
            <a:r>
              <a:rPr lang="en-US" dirty="0"/>
              <a:t>Discuss: </a:t>
            </a:r>
            <a:r>
              <a:rPr lang="en-US" b="0" dirty="0"/>
              <a:t> is every possible list of brackets a legal representation of some tax table</a:t>
            </a:r>
            <a:r>
              <a:rPr lang="en-US" b="0"/>
              <a:t>? Where </a:t>
            </a:r>
            <a:r>
              <a:rPr lang="en-US" b="0" dirty="0"/>
              <a:t>should we record these assumptions? Would it help to define a type called </a:t>
            </a:r>
            <a:r>
              <a:rPr lang="en-US" b="0" dirty="0" err="1"/>
              <a:t>TaxBracketList</a:t>
            </a:r>
            <a:r>
              <a:rPr lang="en-US" b="0" dirty="0"/>
              <a:t>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36</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411331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Potential brainstorming in class: Did you ever work with a system that scored so poorly on any of these qualities that it was re-written from scratch? Most likely case might be systems that were just not extendible</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66133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A relevant question here often is, what are qualities of a good design? Mitch Kapor (Lotus123) says that “good design must exhibit firmness, commodity and delight.</a:t>
            </a:r>
            <a:br>
              <a:rPr lang="en-US" dirty="0"/>
            </a:b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988410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Remember that Design is often an iterative process.  Design may happen at all these scales at once.</a:t>
            </a:r>
          </a:p>
          <a:p>
            <a:endParaRPr lang="en-US" dirty="0"/>
          </a:p>
          <a:p>
            <a:r>
              <a:rPr lang="en-US" dirty="0"/>
              <a:t>Think about how each of these different scales might have opportunities to address the different quality goals.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75905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Brainstorm: which of the quality attributes might be most connected to the code scale? (Readability?)</a:t>
            </a:r>
          </a:p>
          <a:p>
            <a:r>
              <a:rPr lang="en-US" dirty="0"/>
              <a:t>Brainstorm: what are the tasks for which readability is important? (code review, debugging, feature development…)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90932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Here are some basic facts about human memory.</a:t>
            </a:r>
          </a:p>
          <a:p>
            <a:r>
              <a:rPr lang="en-US" sz="1200" dirty="0">
                <a:solidFill>
                  <a:schemeClr val="tx1"/>
                </a:solidFill>
              </a:rPr>
              <a:t>&lt;read slide&gt;</a:t>
            </a:r>
          </a:p>
          <a:p>
            <a:r>
              <a:rPr lang="en-US" sz="1200" dirty="0">
                <a:solidFill>
                  <a:schemeClr val="tx1"/>
                </a:solidFill>
              </a:rPr>
              <a:t>As we discuss those design principles, we’ll try to connect them back to these ideas of long-term and short-term memory, and help you understand *why* we chose these principles.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94283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9/17/2024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9/17/2024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9/17/2024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9/17/2024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9/17/2024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9/17/2024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9/17/2024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9/17/2024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9/17/2024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9/17/2024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9/17/2024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9/17/2024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neu-se.github.io/CS4530-Fall-2024/policies/style/#naming"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5555/2820282.282028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Module 04 Writing Readable Code: 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805238"/>
            <a:ext cx="10814539" cy="1655762"/>
          </a:xfrm>
        </p:spPr>
        <p:txBody>
          <a:bodyPr/>
          <a:lstStyle/>
          <a:p>
            <a:pPr>
              <a:lnSpc>
                <a:spcPct val="100000"/>
              </a:lnSpc>
            </a:pPr>
            <a:r>
              <a:rPr lang="en-US" dirty="0"/>
              <a:t>Adeel </a:t>
            </a:r>
            <a:r>
              <a:rPr lang="en-US" dirty="0" err="1"/>
              <a:t>Bhutta</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A481-5614-D146-8F79-9881A75A3C88}"/>
              </a:ext>
            </a:extLst>
          </p:cNvPr>
          <p:cNvSpPr>
            <a:spLocks noGrp="1"/>
          </p:cNvSpPr>
          <p:nvPr>
            <p:ph type="title"/>
          </p:nvPr>
        </p:nvSpPr>
        <p:spPr/>
        <p:txBody>
          <a:bodyPr/>
          <a:lstStyle/>
          <a:p>
            <a:r>
              <a:rPr lang="en-US" dirty="0"/>
              <a:t>Short-term memory capacity: 7 ± 2 chunks</a:t>
            </a:r>
          </a:p>
        </p:txBody>
      </p:sp>
      <p:sp>
        <p:nvSpPr>
          <p:cNvPr id="3" name="Content Placeholder 2">
            <a:extLst>
              <a:ext uri="{FF2B5EF4-FFF2-40B4-BE49-F238E27FC236}">
                <a16:creationId xmlns:a16="http://schemas.microsoft.com/office/drawing/2014/main" id="{078B7515-2DA5-EBBF-89F6-9B70B13E2987}"/>
              </a:ext>
            </a:extLst>
          </p:cNvPr>
          <p:cNvSpPr>
            <a:spLocks noGrp="1"/>
          </p:cNvSpPr>
          <p:nvPr>
            <p:ph idx="1"/>
          </p:nvPr>
        </p:nvSpPr>
        <p:spPr/>
        <p:txBody>
          <a:bodyPr/>
          <a:lstStyle/>
          <a:p>
            <a:r>
              <a:rPr lang="en-US" dirty="0"/>
              <a:t>A chunk might be anything that has meaning</a:t>
            </a:r>
          </a:p>
          <a:p>
            <a:r>
              <a:rPr lang="en-US" dirty="0"/>
              <a:t>What counts as a chunk is relative to concepts you already have</a:t>
            </a:r>
          </a:p>
          <a:p>
            <a:r>
              <a:rPr lang="en-US" dirty="0"/>
              <a:t>The </a:t>
            </a:r>
            <a:r>
              <a:rPr lang="en-US" i="1" dirty="0"/>
              <a:t>number</a:t>
            </a:r>
            <a:r>
              <a:rPr lang="en-US" dirty="0"/>
              <a:t> of chunks in STM is fixed, but chunks might be different size.</a:t>
            </a:r>
          </a:p>
          <a:p>
            <a:r>
              <a:rPr lang="en-US" dirty="0"/>
              <a:t>Example:</a:t>
            </a:r>
          </a:p>
          <a:p>
            <a:pPr lvl="1"/>
            <a:r>
              <a:rPr lang="en-US" dirty="0"/>
              <a:t>6, 1, 7, 3, 7, 3, 2, 4, 6, 2   --10 chunks</a:t>
            </a:r>
          </a:p>
          <a:p>
            <a:pPr lvl="1"/>
            <a:r>
              <a:rPr lang="en-US" dirty="0"/>
              <a:t>617-373-2462                   -- 3 chunks</a:t>
            </a:r>
          </a:p>
        </p:txBody>
      </p:sp>
      <p:sp>
        <p:nvSpPr>
          <p:cNvPr id="4" name="Slide Number Placeholder 3">
            <a:extLst>
              <a:ext uri="{FF2B5EF4-FFF2-40B4-BE49-F238E27FC236}">
                <a16:creationId xmlns:a16="http://schemas.microsoft.com/office/drawing/2014/main" id="{96E0162F-6250-5AF8-06DE-6DEDF610784F}"/>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5" name="TextBox 4">
            <a:extLst>
              <a:ext uri="{FF2B5EF4-FFF2-40B4-BE49-F238E27FC236}">
                <a16:creationId xmlns:a16="http://schemas.microsoft.com/office/drawing/2014/main" id="{4978C8BB-3962-6061-3266-27467BC0E6CD}"/>
              </a:ext>
            </a:extLst>
          </p:cNvPr>
          <p:cNvSpPr txBox="1"/>
          <p:nvPr/>
        </p:nvSpPr>
        <p:spPr>
          <a:xfrm>
            <a:off x="4419600" y="1790700"/>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93562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 calcmode="lin" valueType="num">
                                      <p:cBhvr additive="base">
                                        <p:cTn id="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6774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Cognitive Load Example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533400" y="2082800"/>
            <a:ext cx="2006600"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 : number</a:t>
            </a:r>
          </a:p>
        </p:txBody>
      </p:sp>
      <p:sp>
        <p:nvSpPr>
          <p:cNvPr id="5" name="TextBox 4">
            <a:extLst>
              <a:ext uri="{FF2B5EF4-FFF2-40B4-BE49-F238E27FC236}">
                <a16:creationId xmlns:a16="http://schemas.microsoft.com/office/drawing/2014/main" id="{883767E2-3D1D-C00A-1FB4-4835A7544FE3}"/>
              </a:ext>
            </a:extLst>
          </p:cNvPr>
          <p:cNvSpPr txBox="1"/>
          <p:nvPr/>
        </p:nvSpPr>
        <p:spPr>
          <a:xfrm>
            <a:off x="7537450" y="2169717"/>
            <a:ext cx="1898650" cy="109855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684837" y="3421856"/>
            <a:ext cx="1263650"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a:solidFill>
                  <a:schemeClr val="tx1"/>
                </a:solidFill>
              </a:rPr>
              <a:t>t number</a:t>
            </a:r>
            <a:endParaRPr lang="en-US" dirty="0">
              <a:solidFill>
                <a:schemeClr val="tx1"/>
              </a:solidFill>
            </a:endParaRPr>
          </a:p>
        </p:txBody>
      </p:sp>
      <p:sp>
        <p:nvSpPr>
          <p:cNvPr id="8" name="TextBox 7">
            <a:extLst>
              <a:ext uri="{FF2B5EF4-FFF2-40B4-BE49-F238E27FC236}">
                <a16:creationId xmlns:a16="http://schemas.microsoft.com/office/drawing/2014/main" id="{AF11D8BA-207A-9658-2568-519618C345DB}"/>
              </a:ext>
            </a:extLst>
          </p:cNvPr>
          <p:cNvSpPr txBox="1"/>
          <p:nvPr/>
        </p:nvSpPr>
        <p:spPr>
          <a:xfrm>
            <a:off x="3986213" y="2435225"/>
            <a:ext cx="1244600" cy="28257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 number</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88250" y="2447131"/>
            <a:ext cx="1803400" cy="765969"/>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Knowledge on names, types</a:t>
            </a:r>
          </a:p>
        </p:txBody>
      </p:sp>
      <p:sp>
        <p:nvSpPr>
          <p:cNvPr id="10" name="TextBox 9">
            <a:extLst>
              <a:ext uri="{FF2B5EF4-FFF2-40B4-BE49-F238E27FC236}">
                <a16:creationId xmlns:a16="http://schemas.microsoft.com/office/drawing/2014/main" id="{BC3D0A94-B73B-4952-B4C0-25B8EB275FEA}"/>
              </a:ext>
            </a:extLst>
          </p:cNvPr>
          <p:cNvSpPr txBox="1"/>
          <p:nvPr/>
        </p:nvSpPr>
        <p:spPr>
          <a:xfrm>
            <a:off x="5684837" y="3724276"/>
            <a:ext cx="1263650"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of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663950" y="209153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397500" y="3105351"/>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540000" y="2305050"/>
            <a:ext cx="1446213" cy="271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608513" y="2717800"/>
            <a:ext cx="1076324" cy="855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6948487" y="2718992"/>
            <a:ext cx="588963" cy="1300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22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A658-46F8-DEEA-AB13-6B214F56BE61}"/>
              </a:ext>
            </a:extLst>
          </p:cNvPr>
          <p:cNvSpPr>
            <a:spLocks noGrp="1"/>
          </p:cNvSpPr>
          <p:nvPr>
            <p:ph type="title"/>
          </p:nvPr>
        </p:nvSpPr>
        <p:spPr/>
        <p:txBody>
          <a:bodyPr>
            <a:normAutofit/>
          </a:bodyPr>
          <a:lstStyle/>
          <a:p>
            <a:r>
              <a:rPr lang="en-US" sz="3600" dirty="0"/>
              <a:t>Simple things can improve readability</a:t>
            </a:r>
          </a:p>
        </p:txBody>
      </p:sp>
      <p:sp>
        <p:nvSpPr>
          <p:cNvPr id="4" name="Slide Number Placeholder 3">
            <a:extLst>
              <a:ext uri="{FF2B5EF4-FFF2-40B4-BE49-F238E27FC236}">
                <a16:creationId xmlns:a16="http://schemas.microsoft.com/office/drawing/2014/main" id="{96EECE79-B0FB-456F-D7E9-1E48474BD4AB}"/>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2" name="TextBox 11">
            <a:extLst>
              <a:ext uri="{FF2B5EF4-FFF2-40B4-BE49-F238E27FC236}">
                <a16:creationId xmlns:a16="http://schemas.microsoft.com/office/drawing/2014/main" id="{231E930B-79DE-D471-722C-FFA225AD011F}"/>
              </a:ext>
            </a:extLst>
          </p:cNvPr>
          <p:cNvSpPr txBox="1"/>
          <p:nvPr/>
        </p:nvSpPr>
        <p:spPr>
          <a:xfrm>
            <a:off x="261257" y="1828802"/>
            <a:ext cx="5617030" cy="378565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3" name="TextBox 12">
            <a:extLst>
              <a:ext uri="{FF2B5EF4-FFF2-40B4-BE49-F238E27FC236}">
                <a16:creationId xmlns:a16="http://schemas.microsoft.com/office/drawing/2014/main" id="{044BBCF6-B4B1-4337-581B-F2474E865AD0}"/>
              </a:ext>
            </a:extLst>
          </p:cNvPr>
          <p:cNvSpPr txBox="1"/>
          <p:nvPr/>
        </p:nvSpPr>
        <p:spPr>
          <a:xfrm>
            <a:off x="5878287" y="1828804"/>
            <a:ext cx="6052456" cy="415498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1" dirty="0">
                <a:solidFill>
                  <a:srgbClr val="FF0000"/>
                </a:solidFill>
                <a:effectLst/>
                <a:latin typeface="Consolas" panose="020B0609020204030204" pitchFamily="49" charset="0"/>
              </a:rPr>
              <a:t>{</a:t>
            </a:r>
            <a:endParaRPr lang="en-US" sz="2400" b="1"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a:t>
            </a:r>
          </a:p>
          <a:p>
            <a:r>
              <a:rPr lang="en-US" sz="2400" dirty="0">
                <a:solidFill>
                  <a:srgbClr val="000000"/>
                </a:solidFill>
                <a:latin typeface="Consolas" panose="020B0609020204030204" pitchFamily="49" charset="0"/>
              </a:rPr>
              <a:t>    </a:t>
            </a:r>
            <a:r>
              <a:rPr lang="en-US" sz="2400" b="1" dirty="0">
                <a:solidFill>
                  <a:srgbClr val="FF0000"/>
                </a:solidFill>
                <a:latin typeface="Consolas" panose="020B0609020204030204" pitchFamily="49" charset="0"/>
              </a:rPr>
              <a:t>} </a:t>
            </a:r>
            <a:r>
              <a:rPr lang="en-US" sz="2400" dirty="0">
                <a:solidFill>
                  <a:srgbClr val="000000"/>
                </a:solidFill>
                <a:latin typeface="Consolas" panose="020B0609020204030204" pitchFamily="49" charset="0"/>
              </a:rPr>
              <a:t> </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 </a:t>
            </a:r>
            <a:r>
              <a:rPr lang="en-US" sz="2400" b="0" dirty="0">
                <a:solidFill>
                  <a:srgbClr val="008000"/>
                </a:solidFill>
                <a:effectLst/>
                <a:latin typeface="Consolas" panose="020B0609020204030204" pitchFamily="49" charset="0"/>
              </a:rPr>
              <a:t>// correct indentation</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4" name="Arrow: Right 13">
            <a:extLst>
              <a:ext uri="{FF2B5EF4-FFF2-40B4-BE49-F238E27FC236}">
                <a16:creationId xmlns:a16="http://schemas.microsoft.com/office/drawing/2014/main" id="{6E85235B-9B4C-9F1A-33D4-719D37C9A533}"/>
              </a:ext>
            </a:extLst>
          </p:cNvPr>
          <p:cNvSpPr/>
          <p:nvPr/>
        </p:nvSpPr>
        <p:spPr>
          <a:xfrm>
            <a:off x="5497286" y="3493407"/>
            <a:ext cx="707572" cy="560161"/>
          </a:xfrm>
          <a:prstGeom prst="right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3107106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 for understandability and maintainability</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13</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r>
              <a:rPr lang="en-US" dirty="0">
                <a:sym typeface="Wingdings" panose="05000000000000000000" pitchFamily="2" charset="2"/>
              </a:rPr>
              <a:t>Good names support chunking</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864930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normAutofit/>
          </a:bodyPr>
          <a:lstStyle/>
          <a:p>
            <a:r>
              <a:rPr lang="en-US" sz="3600"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15</a:t>
            </a:fld>
            <a:endParaRPr lang="en-US">
              <a:sym typeface="Helvetica Neue"/>
            </a:endParaRPr>
          </a:p>
        </p:txBody>
      </p:sp>
      <p:sp>
        <p:nvSpPr>
          <p:cNvPr id="5" name="Rectangle 4">
            <a:extLst>
              <a:ext uri="{FF2B5EF4-FFF2-40B4-BE49-F238E27FC236}">
                <a16:creationId xmlns:a16="http://schemas.microsoft.com/office/drawing/2014/main" id="{BE237715-0D80-47DC-8219-FE3B73352717}"/>
              </a:ext>
            </a:extLst>
          </p:cNvPr>
          <p:cNvSpPr/>
          <p:nvPr/>
        </p:nvSpPr>
        <p:spPr>
          <a:xfrm>
            <a:off x="838200" y="5424124"/>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7129AFE6-2303-4CE4-8200-A004DD436F97}"/>
              </a:ext>
            </a:extLst>
          </p:cNvPr>
          <p:cNvSpPr/>
          <p:nvPr/>
        </p:nvSpPr>
        <p:spPr>
          <a:xfrm>
            <a:off x="838200" y="1852361"/>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2230315" y="2836014"/>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838199" y="3638242"/>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2230315" y="4621895"/>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autoUpdateAnimBg="0"/>
      <p:bldP spid="8" grpId="0"/>
      <p:bldP spid="9" grpId="0" animBg="1"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6" y="3821166"/>
            <a:ext cx="6095999" cy="461665"/>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3091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Good Names Draw on Broad Long-Term Memory Knowledge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202406" y="1951038"/>
            <a:ext cx="2628901"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temp : Temperature</a:t>
            </a:r>
          </a:p>
        </p:txBody>
      </p:sp>
      <p:sp>
        <p:nvSpPr>
          <p:cNvPr id="5" name="TextBox 4">
            <a:extLst>
              <a:ext uri="{FF2B5EF4-FFF2-40B4-BE49-F238E27FC236}">
                <a16:creationId xmlns:a16="http://schemas.microsoft.com/office/drawing/2014/main" id="{883767E2-3D1D-C00A-1FB4-4835A7544FE3}"/>
              </a:ext>
            </a:extLst>
          </p:cNvPr>
          <p:cNvSpPr txBox="1"/>
          <p:nvPr/>
        </p:nvSpPr>
        <p:spPr>
          <a:xfrm>
            <a:off x="7473157" y="2119209"/>
            <a:ext cx="1625600" cy="12592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079206" y="3295153"/>
            <a:ext cx="2011363"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8" name="TextBox 7">
            <a:extLst>
              <a:ext uri="{FF2B5EF4-FFF2-40B4-BE49-F238E27FC236}">
                <a16:creationId xmlns:a16="http://schemas.microsoft.com/office/drawing/2014/main" id="{AF11D8BA-207A-9658-2568-519618C345DB}"/>
              </a:ext>
            </a:extLst>
          </p:cNvPr>
          <p:cNvSpPr txBox="1"/>
          <p:nvPr/>
        </p:nvSpPr>
        <p:spPr>
          <a:xfrm>
            <a:off x="3373438" y="2652813"/>
            <a:ext cx="1976437" cy="27225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37450" y="221962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0" name="TextBox 9">
            <a:extLst>
              <a:ext uri="{FF2B5EF4-FFF2-40B4-BE49-F238E27FC236}">
                <a16:creationId xmlns:a16="http://schemas.microsoft.com/office/drawing/2014/main" id="{BC3D0A94-B73B-4952-B4C0-25B8EB275FEA}"/>
              </a:ext>
            </a:extLst>
          </p:cNvPr>
          <p:cNvSpPr txBox="1"/>
          <p:nvPr/>
        </p:nvSpPr>
        <p:spPr>
          <a:xfrm>
            <a:off x="5079206" y="3597572"/>
            <a:ext cx="2011363" cy="12666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11" name="TextBox 10">
            <a:extLst>
              <a:ext uri="{FF2B5EF4-FFF2-40B4-BE49-F238E27FC236}">
                <a16:creationId xmlns:a16="http://schemas.microsoft.com/office/drawing/2014/main" id="{C90EA049-5246-9612-CF6D-122EF56536EB}"/>
              </a:ext>
            </a:extLst>
          </p:cNvPr>
          <p:cNvSpPr txBox="1"/>
          <p:nvPr/>
        </p:nvSpPr>
        <p:spPr>
          <a:xfrm>
            <a:off x="3568700" y="221744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079206" y="2925070"/>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831307" y="2173288"/>
            <a:ext cx="542131" cy="615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361657" y="2925070"/>
            <a:ext cx="717549" cy="521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7090569" y="2748851"/>
            <a:ext cx="382588" cy="148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Snip and Round Single Corner Rectangle 33">
            <a:extLst>
              <a:ext uri="{FF2B5EF4-FFF2-40B4-BE49-F238E27FC236}">
                <a16:creationId xmlns:a16="http://schemas.microsoft.com/office/drawing/2014/main" id="{8407D1AA-80C7-8322-3D54-D03D66AE2C14}"/>
              </a:ext>
            </a:extLst>
          </p:cNvPr>
          <p:cNvSpPr/>
          <p:nvPr/>
        </p:nvSpPr>
        <p:spPr>
          <a:xfrm>
            <a:off x="8072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5" name="Snip and Round Single Corner Rectangle 34">
            <a:extLst>
              <a:ext uri="{FF2B5EF4-FFF2-40B4-BE49-F238E27FC236}">
                <a16:creationId xmlns:a16="http://schemas.microsoft.com/office/drawing/2014/main" id="{47A49E4C-5ADD-CD7C-EB52-9449259281F3}"/>
              </a:ext>
            </a:extLst>
          </p:cNvPr>
          <p:cNvSpPr/>
          <p:nvPr/>
        </p:nvSpPr>
        <p:spPr>
          <a:xfrm>
            <a:off x="7550944" y="260037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6" name="Snip and Round Single Corner Rectangle 35">
            <a:extLst>
              <a:ext uri="{FF2B5EF4-FFF2-40B4-BE49-F238E27FC236}">
                <a16:creationId xmlns:a16="http://schemas.microsoft.com/office/drawing/2014/main" id="{D2B23187-0970-01FE-1626-5EFD561FDAEE}"/>
              </a:ext>
            </a:extLst>
          </p:cNvPr>
          <p:cNvSpPr/>
          <p:nvPr/>
        </p:nvSpPr>
        <p:spPr>
          <a:xfrm>
            <a:off x="8085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7" name="Snip and Round Single Corner Rectangle 36">
            <a:extLst>
              <a:ext uri="{FF2B5EF4-FFF2-40B4-BE49-F238E27FC236}">
                <a16:creationId xmlns:a16="http://schemas.microsoft.com/office/drawing/2014/main" id="{4024D230-C667-828B-9F1B-CBD95B0198EC}"/>
              </a:ext>
            </a:extLst>
          </p:cNvPr>
          <p:cNvSpPr/>
          <p:nvPr/>
        </p:nvSpPr>
        <p:spPr>
          <a:xfrm>
            <a:off x="7537450" y="2975617"/>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8" name="Snip and Round Single Corner Rectangle 37">
            <a:extLst>
              <a:ext uri="{FF2B5EF4-FFF2-40B4-BE49-F238E27FC236}">
                <a16:creationId xmlns:a16="http://schemas.microsoft.com/office/drawing/2014/main" id="{D2F6D659-BA60-8ED2-2246-6991AADEE3A2}"/>
              </a:ext>
            </a:extLst>
          </p:cNvPr>
          <p:cNvSpPr/>
          <p:nvPr/>
        </p:nvSpPr>
        <p:spPr>
          <a:xfrm>
            <a:off x="8072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0" name="Snip and Round Single Corner Rectangle 39">
            <a:extLst>
              <a:ext uri="{FF2B5EF4-FFF2-40B4-BE49-F238E27FC236}">
                <a16:creationId xmlns:a16="http://schemas.microsoft.com/office/drawing/2014/main" id="{5B0E0A59-2160-27E9-7C19-FE4EA7A7AE77}"/>
              </a:ext>
            </a:extLst>
          </p:cNvPr>
          <p:cNvSpPr/>
          <p:nvPr/>
        </p:nvSpPr>
        <p:spPr>
          <a:xfrm>
            <a:off x="8580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1" name="Snip and Round Single Corner Rectangle 40">
            <a:extLst>
              <a:ext uri="{FF2B5EF4-FFF2-40B4-BE49-F238E27FC236}">
                <a16:creationId xmlns:a16="http://schemas.microsoft.com/office/drawing/2014/main" id="{5A7A2D08-3CC0-9770-8301-0F6FDF93C3C5}"/>
              </a:ext>
            </a:extLst>
          </p:cNvPr>
          <p:cNvSpPr/>
          <p:nvPr/>
        </p:nvSpPr>
        <p:spPr>
          <a:xfrm>
            <a:off x="8593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2" name="Snip and Round Single Corner Rectangle 41">
            <a:extLst>
              <a:ext uri="{FF2B5EF4-FFF2-40B4-BE49-F238E27FC236}">
                <a16:creationId xmlns:a16="http://schemas.microsoft.com/office/drawing/2014/main" id="{97647721-FF19-DA39-A85A-4C731F6897EA}"/>
              </a:ext>
            </a:extLst>
          </p:cNvPr>
          <p:cNvSpPr/>
          <p:nvPr/>
        </p:nvSpPr>
        <p:spPr>
          <a:xfrm>
            <a:off x="8580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7" name="TextBox 46">
            <a:extLst>
              <a:ext uri="{FF2B5EF4-FFF2-40B4-BE49-F238E27FC236}">
                <a16:creationId xmlns:a16="http://schemas.microsoft.com/office/drawing/2014/main" id="{7A12281E-68E1-85C5-BB16-CED497E12C2D}"/>
              </a:ext>
            </a:extLst>
          </p:cNvPr>
          <p:cNvSpPr txBox="1"/>
          <p:nvPr/>
        </p:nvSpPr>
        <p:spPr>
          <a:xfrm>
            <a:off x="2062956" y="4874326"/>
            <a:ext cx="8116093" cy="1883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48" name="TextBox 47">
            <a:extLst>
              <a:ext uri="{FF2B5EF4-FFF2-40B4-BE49-F238E27FC236}">
                <a16:creationId xmlns:a16="http://schemas.microsoft.com/office/drawing/2014/main" id="{62A70352-6211-D15F-C7EC-67656918C486}"/>
              </a:ext>
            </a:extLst>
          </p:cNvPr>
          <p:cNvSpPr txBox="1"/>
          <p:nvPr/>
        </p:nvSpPr>
        <p:spPr>
          <a:xfrm>
            <a:off x="2012950" y="456028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51" name="Oval 50">
            <a:extLst>
              <a:ext uri="{FF2B5EF4-FFF2-40B4-BE49-F238E27FC236}">
                <a16:creationId xmlns:a16="http://schemas.microsoft.com/office/drawing/2014/main" id="{EB2BC5A6-BD00-BF37-68F0-69374059242A}"/>
              </a:ext>
            </a:extLst>
          </p:cNvPr>
          <p:cNvSpPr/>
          <p:nvPr/>
        </p:nvSpPr>
        <p:spPr>
          <a:xfrm>
            <a:off x="2309019" y="5277403"/>
            <a:ext cx="1917700" cy="1066800"/>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Domain Knowledge</a:t>
            </a:r>
          </a:p>
        </p:txBody>
      </p:sp>
      <p:sp>
        <p:nvSpPr>
          <p:cNvPr id="52" name="Oval 51">
            <a:extLst>
              <a:ext uri="{FF2B5EF4-FFF2-40B4-BE49-F238E27FC236}">
                <a16:creationId xmlns:a16="http://schemas.microsoft.com/office/drawing/2014/main" id="{C3807C9D-80AB-419F-D8C2-5C292C13C383}"/>
              </a:ext>
            </a:extLst>
          </p:cNvPr>
          <p:cNvSpPr/>
          <p:nvPr/>
        </p:nvSpPr>
        <p:spPr>
          <a:xfrm>
            <a:off x="4848227" y="5308129"/>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Programming Concepts</a:t>
            </a:r>
          </a:p>
        </p:txBody>
      </p:sp>
      <p:sp>
        <p:nvSpPr>
          <p:cNvPr id="53" name="Oval 52">
            <a:extLst>
              <a:ext uri="{FF2B5EF4-FFF2-40B4-BE49-F238E27FC236}">
                <a16:creationId xmlns:a16="http://schemas.microsoft.com/office/drawing/2014/main" id="{75A7B112-89C3-8CE0-85BA-CF795867C5BE}"/>
              </a:ext>
            </a:extLst>
          </p:cNvPr>
          <p:cNvSpPr/>
          <p:nvPr/>
        </p:nvSpPr>
        <p:spPr>
          <a:xfrm>
            <a:off x="7513638" y="5316375"/>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Conventions</a:t>
            </a:r>
          </a:p>
        </p:txBody>
      </p:sp>
      <p:sp>
        <p:nvSpPr>
          <p:cNvPr id="54" name="TextBox 53">
            <a:extLst>
              <a:ext uri="{FF2B5EF4-FFF2-40B4-BE49-F238E27FC236}">
                <a16:creationId xmlns:a16="http://schemas.microsoft.com/office/drawing/2014/main" id="{3EB55725-D388-D012-4146-B262B623BCB5}"/>
              </a:ext>
            </a:extLst>
          </p:cNvPr>
          <p:cNvSpPr txBox="1"/>
          <p:nvPr/>
        </p:nvSpPr>
        <p:spPr>
          <a:xfrm>
            <a:off x="2571358" y="492712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Weather</a:t>
            </a:r>
          </a:p>
        </p:txBody>
      </p:sp>
      <p:sp>
        <p:nvSpPr>
          <p:cNvPr id="55" name="TextBox 54">
            <a:extLst>
              <a:ext uri="{FF2B5EF4-FFF2-40B4-BE49-F238E27FC236}">
                <a16:creationId xmlns:a16="http://schemas.microsoft.com/office/drawing/2014/main" id="{409828F8-969B-9346-BFE3-478CE575ABBE}"/>
              </a:ext>
            </a:extLst>
          </p:cNvPr>
          <p:cNvSpPr txBox="1"/>
          <p:nvPr/>
        </p:nvSpPr>
        <p:spPr>
          <a:xfrm>
            <a:off x="2536433" y="6280422"/>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Sensors</a:t>
            </a:r>
          </a:p>
        </p:txBody>
      </p:sp>
      <p:sp>
        <p:nvSpPr>
          <p:cNvPr id="56" name="TextBox 55">
            <a:extLst>
              <a:ext uri="{FF2B5EF4-FFF2-40B4-BE49-F238E27FC236}">
                <a16:creationId xmlns:a16="http://schemas.microsoft.com/office/drawing/2014/main" id="{432EE02D-8540-7C92-701E-3BB65038F1C5}"/>
              </a:ext>
            </a:extLst>
          </p:cNvPr>
          <p:cNvSpPr txBox="1"/>
          <p:nvPr/>
        </p:nvSpPr>
        <p:spPr>
          <a:xfrm>
            <a:off x="5169696" y="6311371"/>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Types</a:t>
            </a:r>
          </a:p>
        </p:txBody>
      </p:sp>
      <p:sp>
        <p:nvSpPr>
          <p:cNvPr id="57" name="TextBox 56">
            <a:extLst>
              <a:ext uri="{FF2B5EF4-FFF2-40B4-BE49-F238E27FC236}">
                <a16:creationId xmlns:a16="http://schemas.microsoft.com/office/drawing/2014/main" id="{FC8C97F2-EFAB-785B-AD91-C10E8B498C56}"/>
              </a:ext>
            </a:extLst>
          </p:cNvPr>
          <p:cNvSpPr txBox="1"/>
          <p:nvPr/>
        </p:nvSpPr>
        <p:spPr>
          <a:xfrm>
            <a:off x="5162549" y="500086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Constants</a:t>
            </a:r>
          </a:p>
        </p:txBody>
      </p:sp>
      <p:sp>
        <p:nvSpPr>
          <p:cNvPr id="58" name="TextBox 57">
            <a:extLst>
              <a:ext uri="{FF2B5EF4-FFF2-40B4-BE49-F238E27FC236}">
                <a16:creationId xmlns:a16="http://schemas.microsoft.com/office/drawing/2014/main" id="{96D9B688-11BF-0EB8-B51B-9B63F74BD044}"/>
              </a:ext>
            </a:extLst>
          </p:cNvPr>
          <p:cNvSpPr txBox="1"/>
          <p:nvPr/>
        </p:nvSpPr>
        <p:spPr>
          <a:xfrm>
            <a:off x="7835107" y="494225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err="1">
                <a:solidFill>
                  <a:schemeClr val="tx1"/>
                </a:solidFill>
              </a:rPr>
              <a:t>i</a:t>
            </a:r>
            <a:r>
              <a:rPr lang="en-US" i="1" dirty="0">
                <a:solidFill>
                  <a:schemeClr val="tx1"/>
                </a:solidFill>
              </a:rPr>
              <a:t>, j, k</a:t>
            </a:r>
          </a:p>
        </p:txBody>
      </p:sp>
      <p:sp>
        <p:nvSpPr>
          <p:cNvPr id="59" name="TextBox 58">
            <a:extLst>
              <a:ext uri="{FF2B5EF4-FFF2-40B4-BE49-F238E27FC236}">
                <a16:creationId xmlns:a16="http://schemas.microsoft.com/office/drawing/2014/main" id="{E992EA88-4AC5-D19F-E579-513EEEEA22A1}"/>
              </a:ext>
            </a:extLst>
          </p:cNvPr>
          <p:cNvSpPr txBox="1"/>
          <p:nvPr/>
        </p:nvSpPr>
        <p:spPr>
          <a:xfrm>
            <a:off x="7842254" y="627408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 temp</a:t>
            </a:r>
          </a:p>
        </p:txBody>
      </p:sp>
      <p:sp>
        <p:nvSpPr>
          <p:cNvPr id="16" name="Snip and Round Single Corner Rectangle 15">
            <a:extLst>
              <a:ext uri="{FF2B5EF4-FFF2-40B4-BE49-F238E27FC236}">
                <a16:creationId xmlns:a16="http://schemas.microsoft.com/office/drawing/2014/main" id="{B1F9CC10-267E-6B9F-A364-858B2CCB32C7}"/>
              </a:ext>
            </a:extLst>
          </p:cNvPr>
          <p:cNvSpPr/>
          <p:nvPr/>
        </p:nvSpPr>
        <p:spPr>
          <a:xfrm>
            <a:off x="5120539" y="3633108"/>
            <a:ext cx="1457269" cy="538648"/>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Weather Knowledge</a:t>
            </a:r>
          </a:p>
        </p:txBody>
      </p:sp>
      <p:sp>
        <p:nvSpPr>
          <p:cNvPr id="19" name="Snip and Round Single Corner Rectangle 18">
            <a:extLst>
              <a:ext uri="{FF2B5EF4-FFF2-40B4-BE49-F238E27FC236}">
                <a16:creationId xmlns:a16="http://schemas.microsoft.com/office/drawing/2014/main" id="{5A91E284-6556-96A7-2CBF-84773DDB1835}"/>
              </a:ext>
            </a:extLst>
          </p:cNvPr>
          <p:cNvSpPr/>
          <p:nvPr/>
        </p:nvSpPr>
        <p:spPr>
          <a:xfrm>
            <a:off x="5091683" y="4214861"/>
            <a:ext cx="1688644" cy="591647"/>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Naming Conventions</a:t>
            </a:r>
          </a:p>
        </p:txBody>
      </p:sp>
    </p:spTree>
    <p:extLst>
      <p:ext uri="{BB962C8B-B14F-4D97-AF65-F5344CB8AC3E}">
        <p14:creationId xmlns:p14="http://schemas.microsoft.com/office/powerpoint/2010/main" val="1959285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0489-A064-F5A9-1B17-00088F3F7F44}"/>
              </a:ext>
            </a:extLst>
          </p:cNvPr>
          <p:cNvSpPr>
            <a:spLocks noGrp="1"/>
          </p:cNvSpPr>
          <p:nvPr>
            <p:ph type="title"/>
          </p:nvPr>
        </p:nvSpPr>
        <p:spPr/>
        <p:txBody>
          <a:bodyPr/>
          <a:lstStyle/>
          <a:p>
            <a:r>
              <a:rPr lang="en-US" dirty="0"/>
              <a:t>Standardizing Names is More Important than the Standard Itself</a:t>
            </a:r>
          </a:p>
        </p:txBody>
      </p:sp>
      <p:sp>
        <p:nvSpPr>
          <p:cNvPr id="3" name="Content Placeholder 2">
            <a:extLst>
              <a:ext uri="{FF2B5EF4-FFF2-40B4-BE49-F238E27FC236}">
                <a16:creationId xmlns:a16="http://schemas.microsoft.com/office/drawing/2014/main" id="{3E798C6E-C139-AB5E-7FD9-0931096B7346}"/>
              </a:ext>
            </a:extLst>
          </p:cNvPr>
          <p:cNvSpPr>
            <a:spLocks noGrp="1"/>
          </p:cNvSpPr>
          <p:nvPr>
            <p:ph idx="1"/>
          </p:nvPr>
        </p:nvSpPr>
        <p:spPr/>
        <p:txBody>
          <a:bodyPr/>
          <a:lstStyle/>
          <a:p>
            <a:r>
              <a:rPr lang="en-US" dirty="0"/>
              <a:t>Using a naming convention </a:t>
            </a:r>
            <a:r>
              <a:rPr lang="en-US" i="1" dirty="0"/>
              <a:t>consistently</a:t>
            </a:r>
            <a:r>
              <a:rPr lang="en-US" dirty="0"/>
              <a:t> in a codebase improves understanding</a:t>
            </a:r>
          </a:p>
          <a:p>
            <a:r>
              <a:rPr lang="en-US" dirty="0"/>
              <a:t>Consider standardizing:</a:t>
            </a:r>
          </a:p>
          <a:p>
            <a:pPr lvl="1"/>
            <a:r>
              <a:rPr lang="en-US" dirty="0" err="1"/>
              <a:t>snake_case</a:t>
            </a:r>
            <a:r>
              <a:rPr lang="en-US" dirty="0"/>
              <a:t> vs camelCase vs </a:t>
            </a:r>
            <a:r>
              <a:rPr lang="en-US" dirty="0" err="1"/>
              <a:t>PascalCase</a:t>
            </a:r>
            <a:endParaRPr lang="en-US" dirty="0"/>
          </a:p>
          <a:p>
            <a:pPr lvl="1"/>
            <a:r>
              <a:rPr lang="en-US" dirty="0"/>
              <a:t>Abbreviations in names vs words written out fully</a:t>
            </a:r>
          </a:p>
          <a:p>
            <a:pPr lvl="1"/>
            <a:r>
              <a:rPr lang="en-US" dirty="0"/>
              <a:t>Maximum name length</a:t>
            </a:r>
          </a:p>
          <a:p>
            <a:r>
              <a:rPr lang="en-US" dirty="0"/>
              <a:t>For this course, we have some </a:t>
            </a:r>
            <a:r>
              <a:rPr lang="en-US" dirty="0">
                <a:hlinkClick r:id="rId3"/>
              </a:rPr>
              <a:t>naming policies</a:t>
            </a:r>
            <a:r>
              <a:rPr lang="en-US" dirty="0"/>
              <a:t> in our style guidelines</a:t>
            </a:r>
          </a:p>
          <a:p>
            <a:r>
              <a:rPr lang="en-US" dirty="0"/>
              <a:t>We've covered some of these on the preceding slides.</a:t>
            </a:r>
          </a:p>
        </p:txBody>
      </p:sp>
      <p:sp>
        <p:nvSpPr>
          <p:cNvPr id="4" name="Slide Number Placeholder 3">
            <a:extLst>
              <a:ext uri="{FF2B5EF4-FFF2-40B4-BE49-F238E27FC236}">
                <a16:creationId xmlns:a16="http://schemas.microsoft.com/office/drawing/2014/main" id="{7286A811-9CAD-D6B6-DC33-AC7411DB9C1E}"/>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3876617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1779626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7D3-BFC6-0937-54CB-8C4C42731CF8}"/>
              </a:ext>
            </a:extLst>
          </p:cNvPr>
          <p:cNvSpPr>
            <a:spLocks noGrp="1"/>
          </p:cNvSpPr>
          <p:nvPr>
            <p:ph type="title"/>
          </p:nvPr>
        </p:nvSpPr>
        <p:spPr/>
        <p:txBody>
          <a:bodyPr/>
          <a:lstStyle/>
          <a:p>
            <a:r>
              <a:rPr lang="en-US" dirty="0"/>
              <a:t>Example: Temperature Sensor</a:t>
            </a:r>
          </a:p>
        </p:txBody>
      </p:sp>
      <p:sp>
        <p:nvSpPr>
          <p:cNvPr id="3" name="Content Placeholder 2">
            <a:extLst>
              <a:ext uri="{FF2B5EF4-FFF2-40B4-BE49-F238E27FC236}">
                <a16:creationId xmlns:a16="http://schemas.microsoft.com/office/drawing/2014/main" id="{4A765C7F-CADD-EE30-E265-403FD4BD7578}"/>
              </a:ext>
            </a:extLst>
          </p:cNvPr>
          <p:cNvSpPr>
            <a:spLocks noGrp="1"/>
          </p:cNvSpPr>
          <p:nvPr>
            <p:ph idx="1"/>
          </p:nvPr>
        </p:nvSpPr>
        <p:spPr>
          <a:xfrm>
            <a:off x="838200" y="1500160"/>
            <a:ext cx="6743700" cy="4351338"/>
          </a:xfrm>
        </p:spPr>
        <p:txBody>
          <a:bodyPr/>
          <a:lstStyle/>
          <a:p>
            <a:r>
              <a:rPr lang="en-US" dirty="0"/>
              <a:t>We want to track the temperature of sensors in different locations</a:t>
            </a:r>
          </a:p>
          <a:p>
            <a:r>
              <a:rPr lang="en-US" dirty="0"/>
              <a:t>How should we represent our sensor and its location?</a:t>
            </a:r>
          </a:p>
          <a:p>
            <a:r>
              <a:rPr lang="en-US" dirty="0"/>
              <a:t>We need to decide:</a:t>
            </a:r>
          </a:p>
          <a:p>
            <a:pPr lvl="1"/>
            <a:r>
              <a:rPr lang="en-US" dirty="0"/>
              <a:t>How to represent sensors (including their temperature)</a:t>
            </a:r>
          </a:p>
          <a:p>
            <a:pPr lvl="1"/>
            <a:r>
              <a:rPr lang="en-US" dirty="0"/>
              <a:t>How to represent temperature and locations</a:t>
            </a:r>
          </a:p>
          <a:p>
            <a:pPr lvl="1"/>
            <a:r>
              <a:rPr lang="en-US" dirty="0"/>
              <a:t>How to represent a specific sensor, like one in the bathroom</a:t>
            </a:r>
          </a:p>
        </p:txBody>
      </p:sp>
      <p:sp>
        <p:nvSpPr>
          <p:cNvPr id="4" name="Slide Number Placeholder 3">
            <a:extLst>
              <a:ext uri="{FF2B5EF4-FFF2-40B4-BE49-F238E27FC236}">
                <a16:creationId xmlns:a16="http://schemas.microsoft.com/office/drawing/2014/main" id="{F5B4AB2D-A285-0031-1297-B19A20FA28A4}"/>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6" name="Rectangle 5">
            <a:extLst>
              <a:ext uri="{FF2B5EF4-FFF2-40B4-BE49-F238E27FC236}">
                <a16:creationId xmlns:a16="http://schemas.microsoft.com/office/drawing/2014/main" id="{0B3A1B4F-23B2-E8C0-2DC8-5D94872DFF82}"/>
              </a:ext>
            </a:extLst>
          </p:cNvPr>
          <p:cNvSpPr/>
          <p:nvPr/>
        </p:nvSpPr>
        <p:spPr>
          <a:xfrm>
            <a:off x="7302500" y="5220467"/>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7" name="Rectangle 6">
            <a:extLst>
              <a:ext uri="{FF2B5EF4-FFF2-40B4-BE49-F238E27FC236}">
                <a16:creationId xmlns:a16="http://schemas.microsoft.com/office/drawing/2014/main" id="{53E4D8E2-A4C1-0C88-32DF-FB6C2A59D0D2}"/>
              </a:ext>
            </a:extLst>
          </p:cNvPr>
          <p:cNvSpPr/>
          <p:nvPr/>
        </p:nvSpPr>
        <p:spPr>
          <a:xfrm>
            <a:off x="7302500" y="1648704"/>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8" name="AutoShape 4">
            <a:extLst>
              <a:ext uri="{FF2B5EF4-FFF2-40B4-BE49-F238E27FC236}">
                <a16:creationId xmlns:a16="http://schemas.microsoft.com/office/drawing/2014/main" id="{9BFC69D8-5B7B-C567-525C-D4945076E198}"/>
              </a:ext>
            </a:extLst>
          </p:cNvPr>
          <p:cNvSpPr>
            <a:spLocks/>
          </p:cNvSpPr>
          <p:nvPr/>
        </p:nvSpPr>
        <p:spPr bwMode="auto">
          <a:xfrm rot="10800000" flipH="1">
            <a:off x="8694615" y="2632357"/>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9" name="Rectangle 8">
            <a:extLst>
              <a:ext uri="{FF2B5EF4-FFF2-40B4-BE49-F238E27FC236}">
                <a16:creationId xmlns:a16="http://schemas.microsoft.com/office/drawing/2014/main" id="{88BBC169-2BF9-28D9-E161-0981BAF6AC96}"/>
              </a:ext>
            </a:extLst>
          </p:cNvPr>
          <p:cNvSpPr/>
          <p:nvPr/>
        </p:nvSpPr>
        <p:spPr>
          <a:xfrm>
            <a:off x="7302499" y="3434585"/>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10" name="AutoShape 4">
            <a:extLst>
              <a:ext uri="{FF2B5EF4-FFF2-40B4-BE49-F238E27FC236}">
                <a16:creationId xmlns:a16="http://schemas.microsoft.com/office/drawing/2014/main" id="{F3FC8B03-793A-0393-5BAE-9AFC2771E3DE}"/>
              </a:ext>
            </a:extLst>
          </p:cNvPr>
          <p:cNvSpPr>
            <a:spLocks/>
          </p:cNvSpPr>
          <p:nvPr/>
        </p:nvSpPr>
        <p:spPr bwMode="auto">
          <a:xfrm rot="10800000" flipH="1">
            <a:off x="8694615" y="4418238"/>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60395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up)">
                                      <p:cBhvr>
                                        <p:cTn id="16" dur="500"/>
                                        <p:tgtEl>
                                          <p:spTgt spid="10"/>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animBg="1" autoUpdateAnimBg="0"/>
      <p:bldP spid="9" grpId="0"/>
      <p:bldP spid="10" grpId="0" animBg="1"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DD2D2-4246-9803-A89E-9DEDD6E98E76}"/>
              </a:ext>
            </a:extLst>
          </p:cNvPr>
          <p:cNvSpPr>
            <a:spLocks noGrp="1"/>
          </p:cNvSpPr>
          <p:nvPr>
            <p:ph type="title"/>
          </p:nvPr>
        </p:nvSpPr>
        <p:spPr/>
        <p:txBody>
          <a:bodyPr/>
          <a:lstStyle/>
          <a:p>
            <a:r>
              <a:rPr lang="en-US" dirty="0"/>
              <a:t>Representing a Temperature Sensor</a:t>
            </a:r>
          </a:p>
        </p:txBody>
      </p:sp>
      <p:sp>
        <p:nvSpPr>
          <p:cNvPr id="4" name="Slide Number Placeholder 3">
            <a:extLst>
              <a:ext uri="{FF2B5EF4-FFF2-40B4-BE49-F238E27FC236}">
                <a16:creationId xmlns:a16="http://schemas.microsoft.com/office/drawing/2014/main" id="{2CC9A74A-55BA-9DF3-BEF2-69A18921A8C9}"/>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TextBox 4">
            <a:extLst>
              <a:ext uri="{FF2B5EF4-FFF2-40B4-BE49-F238E27FC236}">
                <a16:creationId xmlns:a16="http://schemas.microsoft.com/office/drawing/2014/main" id="{EA7F1B04-F26D-EED2-0C55-A5AB4E68A98F}"/>
              </a:ext>
            </a:extLst>
          </p:cNvPr>
          <p:cNvSpPr txBox="1"/>
          <p:nvPr/>
        </p:nvSpPr>
        <p:spPr>
          <a:xfrm>
            <a:off x="838200" y="1726425"/>
            <a:ext cx="9585960" cy="440120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err="1">
                <a:solidFill>
                  <a:srgbClr val="000000"/>
                </a:solidFill>
                <a:effectLst/>
                <a:latin typeface="Consolas" panose="020B0609020204030204" pitchFamily="49" charset="0"/>
              </a:rPr>
              <a:t>SensorLocation</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currentTemperature</a:t>
            </a:r>
            <a:r>
              <a:rPr lang="en-US" sz="2000" b="0" dirty="0">
                <a:solidFill>
                  <a:srgbClr val="000000"/>
                </a:solidFill>
                <a:effectLst/>
                <a:latin typeface="Consolas" panose="020B0609020204030204" pitchFamily="49" charset="0"/>
              </a:rPr>
              <a:t>?: Temperature</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Temperature = {</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degreesFahrenheit</a:t>
            </a:r>
            <a:r>
              <a:rPr lang="en-US" sz="2000" b="0" dirty="0">
                <a:solidFill>
                  <a:srgbClr val="000000"/>
                </a:solidFill>
                <a:effectLst/>
                <a:latin typeface="Consolas" panose="020B0609020204030204" pitchFamily="49" charset="0"/>
              </a:rPr>
              <a:t>: number</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SensorLocation</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"Basement"</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"Bathroom"</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"Kitchen"</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919701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The Big Picture</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779662" y="4767132"/>
            <a:ext cx="10663038" cy="1862134"/>
          </a:xfrm>
        </p:spPr>
        <p:txBody>
          <a:bodyPr>
            <a:normAutofit/>
          </a:bodyPr>
          <a:lstStyle/>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Typescript, we do that with names, types and comments.</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23</a:t>
            </a:fld>
            <a:endParaRPr lang="en-US"/>
          </a:p>
        </p:txBody>
      </p:sp>
      <p:grpSp>
        <p:nvGrpSpPr>
          <p:cNvPr id="8" name="Group 13">
            <a:extLst>
              <a:ext uri="{FF2B5EF4-FFF2-40B4-BE49-F238E27FC236}">
                <a16:creationId xmlns:a16="http://schemas.microsoft.com/office/drawing/2014/main" id="{1C9584D7-40B5-4E79-AD4C-A4269068A643}"/>
              </a:ext>
            </a:extLst>
          </p:cNvPr>
          <p:cNvGrpSpPr/>
          <p:nvPr/>
        </p:nvGrpSpPr>
        <p:grpSpPr>
          <a:xfrm>
            <a:off x="3460008" y="1640360"/>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7" name="Rounded Rectangle 7">
            <a:extLst>
              <a:ext uri="{FF2B5EF4-FFF2-40B4-BE49-F238E27FC236}">
                <a16:creationId xmlns:a16="http://schemas.microsoft.com/office/drawing/2014/main" id="{FAFEFC8B-3907-442E-9BD2-C4A00E794F9E}"/>
              </a:ext>
            </a:extLst>
          </p:cNvPr>
          <p:cNvSpPr/>
          <p:nvPr/>
        </p:nvSpPr>
        <p:spPr>
          <a:xfrm>
            <a:off x="6096001" y="1811361"/>
            <a:ext cx="6002214" cy="186213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F44E9901-B252-499C-63F4-6C34E12957F5}"/>
              </a:ext>
            </a:extLst>
          </p:cNvPr>
          <p:cNvPicPr>
            <a:picLocks noChangeAspect="1"/>
          </p:cNvPicPr>
          <p:nvPr/>
        </p:nvPicPr>
        <p:blipFill rotWithShape="1">
          <a:blip r:embed="rId3"/>
          <a:srcRect l="50000" b="31601"/>
          <a:stretch/>
        </p:blipFill>
        <p:spPr>
          <a:xfrm>
            <a:off x="622108" y="1753537"/>
            <a:ext cx="2304559" cy="2364446"/>
          </a:xfrm>
          <a:prstGeom prst="rect">
            <a:avLst/>
          </a:prstGeom>
        </p:spPr>
      </p:pic>
    </p:spTree>
    <p:extLst>
      <p:ext uri="{BB962C8B-B14F-4D97-AF65-F5344CB8AC3E}">
        <p14:creationId xmlns:p14="http://schemas.microsoft.com/office/powerpoint/2010/main" val="286915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Another Example: what does (</a:t>
            </a:r>
            <a:r>
              <a:rPr lang="en-US" dirty="0" err="1"/>
              <a:t>x,y</a:t>
            </a:r>
            <a:r>
              <a:rPr lang="en-US" dirty="0"/>
              <a:t>) mean?</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199" y="4135902"/>
            <a:ext cx="9171215" cy="2598940"/>
          </a:xfrm>
        </p:spPr>
        <p:txBody>
          <a:bodyPr anchor="b">
            <a:normAutofit fontScale="85000" lnSpcReduction="20000"/>
          </a:bodyPr>
          <a:lstStyle/>
          <a:p>
            <a:r>
              <a:rPr lang="en-US" sz="4500" dirty="0"/>
              <a:t>The center?</a:t>
            </a:r>
          </a:p>
          <a:p>
            <a:r>
              <a:rPr lang="en-US" sz="4500" dirty="0"/>
              <a:t>Upper-left-hand corner?</a:t>
            </a:r>
          </a:p>
          <a:p>
            <a:r>
              <a:rPr lang="en-US" sz="4500" dirty="0"/>
              <a:t>Does y grow in the up or down direction?</a:t>
            </a:r>
          </a:p>
          <a:p>
            <a:r>
              <a:rPr lang="en-US" sz="4500" dirty="0"/>
              <a:t>And what about the units? </a:t>
            </a:r>
          </a:p>
          <a:p>
            <a:pPr lvl="1"/>
            <a:r>
              <a:rPr lang="en-US" sz="4500" dirty="0"/>
              <a:t>(Pixels? Scaled pixels? Something else?)</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interface</a:t>
            </a:r>
            <a:r>
              <a:rPr lang="en-US" sz="2000" b="0" dirty="0">
                <a:solidFill>
                  <a:srgbClr val="000000"/>
                </a:solidFill>
                <a:effectLst/>
                <a:latin typeface="Consolas" panose="020B0609020204030204" pitchFamily="49" charset="0"/>
              </a:rPr>
              <a:t> </a:t>
            </a:r>
            <a:r>
              <a:rPr lang="en-US" sz="2000" b="0" dirty="0" err="1">
                <a:solidFill>
                  <a:srgbClr val="267F99"/>
                </a:solidFill>
                <a:effectLst/>
                <a:latin typeface="Consolas" panose="020B0609020204030204" pitchFamily="49" charset="0"/>
              </a:rPr>
              <a:t>BoundingBox</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width</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height</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
        <p:nvSpPr>
          <p:cNvPr id="11" name="Rectangle 10">
            <a:extLst>
              <a:ext uri="{FF2B5EF4-FFF2-40B4-BE49-F238E27FC236}">
                <a16:creationId xmlns:a16="http://schemas.microsoft.com/office/drawing/2014/main" id="{1B7168C4-C6D5-1024-A1FA-7A1C9E11C8D2}"/>
              </a:ext>
            </a:extLst>
          </p:cNvPr>
          <p:cNvSpPr/>
          <p:nvPr/>
        </p:nvSpPr>
        <p:spPr>
          <a:xfrm>
            <a:off x="1970690" y="2506717"/>
            <a:ext cx="1515495" cy="75698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Tree>
    <p:extLst>
      <p:ext uri="{BB962C8B-B14F-4D97-AF65-F5344CB8AC3E}">
        <p14:creationId xmlns:p14="http://schemas.microsoft.com/office/powerpoint/2010/main" val="360502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25</a:t>
            </a:fld>
            <a:endParaRPr lang="en-US"/>
          </a:p>
        </p:txBody>
      </p:sp>
    </p:spTree>
    <p:extLst>
      <p:ext uri="{BB962C8B-B14F-4D97-AF65-F5344CB8AC3E}">
        <p14:creationId xmlns:p14="http://schemas.microsoft.com/office/powerpoint/2010/main" val="38372671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5933D-1541-E758-C827-AC669A08B308}"/>
              </a:ext>
            </a:extLst>
          </p:cNvPr>
          <p:cNvSpPr>
            <a:spLocks noGrp="1"/>
          </p:cNvSpPr>
          <p:nvPr>
            <p:ph type="title"/>
          </p:nvPr>
        </p:nvSpPr>
        <p:spPr/>
        <p:txBody>
          <a:bodyPr/>
          <a:lstStyle/>
          <a:p>
            <a:r>
              <a:rPr lang="en-US" dirty="0"/>
              <a:t>One Method/One Job Allows for Better In-Memory Chunking</a:t>
            </a:r>
          </a:p>
        </p:txBody>
      </p:sp>
      <p:sp>
        <p:nvSpPr>
          <p:cNvPr id="3" name="Content Placeholder 2">
            <a:extLst>
              <a:ext uri="{FF2B5EF4-FFF2-40B4-BE49-F238E27FC236}">
                <a16:creationId xmlns:a16="http://schemas.microsoft.com/office/drawing/2014/main" id="{9365F7CD-E1EF-13F5-B689-0AEC3BA0E91A}"/>
              </a:ext>
            </a:extLst>
          </p:cNvPr>
          <p:cNvSpPr>
            <a:spLocks noGrp="1"/>
          </p:cNvSpPr>
          <p:nvPr>
            <p:ph idx="1"/>
          </p:nvPr>
        </p:nvSpPr>
        <p:spPr/>
        <p:txBody>
          <a:bodyPr/>
          <a:lstStyle/>
          <a:p>
            <a:r>
              <a:rPr lang="en-US" dirty="0"/>
              <a:t>Recall: we have limited capacity in our short-term memory</a:t>
            </a:r>
          </a:p>
          <a:p>
            <a:r>
              <a:rPr lang="en-US" dirty="0"/>
              <a:t>We get to remember “chunks”</a:t>
            </a:r>
          </a:p>
          <a:p>
            <a:r>
              <a:rPr lang="en-US" dirty="0"/>
              <a:t>Splitting long methods into smaller ones with good names helps us hold more code in our short-term memory</a:t>
            </a:r>
          </a:p>
        </p:txBody>
      </p:sp>
      <p:sp>
        <p:nvSpPr>
          <p:cNvPr id="4" name="Slide Number Placeholder 3">
            <a:extLst>
              <a:ext uri="{FF2B5EF4-FFF2-40B4-BE49-F238E27FC236}">
                <a16:creationId xmlns:a16="http://schemas.microsoft.com/office/drawing/2014/main" id="{93188853-3932-01C6-B674-B526E8E1A80C}"/>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5" name="TextBox 4">
            <a:extLst>
              <a:ext uri="{FF2B5EF4-FFF2-40B4-BE49-F238E27FC236}">
                <a16:creationId xmlns:a16="http://schemas.microsoft.com/office/drawing/2014/main" id="{1B5900A0-69BE-A00F-87BB-E59BF17CAAE7}"/>
              </a:ext>
            </a:extLst>
          </p:cNvPr>
          <p:cNvSpPr txBox="1"/>
          <p:nvPr/>
        </p:nvSpPr>
        <p:spPr>
          <a:xfrm>
            <a:off x="9506436" y="2387491"/>
            <a:ext cx="1828152" cy="132556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74C7B765-7E0D-EF9E-1289-387B3E6754C3}"/>
              </a:ext>
            </a:extLst>
          </p:cNvPr>
          <p:cNvSpPr txBox="1"/>
          <p:nvPr/>
        </p:nvSpPr>
        <p:spPr>
          <a:xfrm>
            <a:off x="9506436" y="2512904"/>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7" name="TextBox 6">
            <a:extLst>
              <a:ext uri="{FF2B5EF4-FFF2-40B4-BE49-F238E27FC236}">
                <a16:creationId xmlns:a16="http://schemas.microsoft.com/office/drawing/2014/main" id="{19359927-A045-7FFA-06ED-8B9C1A5A41D7}"/>
              </a:ext>
            </a:extLst>
          </p:cNvPr>
          <p:cNvSpPr txBox="1"/>
          <p:nvPr/>
        </p:nvSpPr>
        <p:spPr>
          <a:xfrm>
            <a:off x="9506436" y="286374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isValidMove</a:t>
            </a:r>
            <a:endParaRPr lang="en-US" dirty="0">
              <a:solidFill>
                <a:schemeClr val="tx1"/>
              </a:solidFill>
            </a:endParaRPr>
          </a:p>
        </p:txBody>
      </p:sp>
      <p:sp>
        <p:nvSpPr>
          <p:cNvPr id="8" name="TextBox 7">
            <a:extLst>
              <a:ext uri="{FF2B5EF4-FFF2-40B4-BE49-F238E27FC236}">
                <a16:creationId xmlns:a16="http://schemas.microsoft.com/office/drawing/2014/main" id="{D1984B16-390C-B6C6-C4C7-94DD855493AD}"/>
              </a:ext>
            </a:extLst>
          </p:cNvPr>
          <p:cNvSpPr txBox="1"/>
          <p:nvPr/>
        </p:nvSpPr>
        <p:spPr>
          <a:xfrm>
            <a:off x="9506436" y="321457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isWinningMove</a:t>
            </a:r>
            <a:endParaRPr lang="en-US" dirty="0">
              <a:solidFill>
                <a:schemeClr val="tx1"/>
              </a:solidFill>
            </a:endParaRPr>
          </a:p>
        </p:txBody>
      </p:sp>
      <p:sp>
        <p:nvSpPr>
          <p:cNvPr id="10" name="TextBox 9">
            <a:extLst>
              <a:ext uri="{FF2B5EF4-FFF2-40B4-BE49-F238E27FC236}">
                <a16:creationId xmlns:a16="http://schemas.microsoft.com/office/drawing/2014/main" id="{B59C44F0-906F-197F-455E-C83C3F55D6C8}"/>
              </a:ext>
            </a:extLst>
          </p:cNvPr>
          <p:cNvSpPr txBox="1"/>
          <p:nvPr/>
        </p:nvSpPr>
        <p:spPr>
          <a:xfrm>
            <a:off x="9506436" y="4563434"/>
            <a:ext cx="1828152" cy="1966954"/>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1" name="TextBox 10">
            <a:extLst>
              <a:ext uri="{FF2B5EF4-FFF2-40B4-BE49-F238E27FC236}">
                <a16:creationId xmlns:a16="http://schemas.microsoft.com/office/drawing/2014/main" id="{43E6D75B-3839-BEC9-F3E5-166CCCD1E871}"/>
              </a:ext>
            </a:extLst>
          </p:cNvPr>
          <p:cNvSpPr txBox="1"/>
          <p:nvPr/>
        </p:nvSpPr>
        <p:spPr>
          <a:xfrm>
            <a:off x="9506436" y="4688847"/>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12" name="TextBox 11">
            <a:extLst>
              <a:ext uri="{FF2B5EF4-FFF2-40B4-BE49-F238E27FC236}">
                <a16:creationId xmlns:a16="http://schemas.microsoft.com/office/drawing/2014/main" id="{32B33E6E-9869-9484-F110-587F8AE9EFD9}"/>
              </a:ext>
            </a:extLst>
          </p:cNvPr>
          <p:cNvSpPr txBox="1"/>
          <p:nvPr/>
        </p:nvSpPr>
        <p:spPr>
          <a:xfrm>
            <a:off x="9506436" y="5039684"/>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4" name="TextBox 13">
            <a:extLst>
              <a:ext uri="{FF2B5EF4-FFF2-40B4-BE49-F238E27FC236}">
                <a16:creationId xmlns:a16="http://schemas.microsoft.com/office/drawing/2014/main" id="{B447C96F-AA8B-3CBB-EA28-3DAA768BC22F}"/>
              </a:ext>
            </a:extLst>
          </p:cNvPr>
          <p:cNvSpPr txBox="1"/>
          <p:nvPr/>
        </p:nvSpPr>
        <p:spPr>
          <a:xfrm>
            <a:off x="9506436" y="539052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5" name="TextBox 14">
            <a:extLst>
              <a:ext uri="{FF2B5EF4-FFF2-40B4-BE49-F238E27FC236}">
                <a16:creationId xmlns:a16="http://schemas.microsoft.com/office/drawing/2014/main" id="{67B7C900-C846-9C45-3754-DE26CB666916}"/>
              </a:ext>
            </a:extLst>
          </p:cNvPr>
          <p:cNvSpPr txBox="1"/>
          <p:nvPr/>
        </p:nvSpPr>
        <p:spPr>
          <a:xfrm>
            <a:off x="9506435" y="574135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6" name="TextBox 15">
            <a:extLst>
              <a:ext uri="{FF2B5EF4-FFF2-40B4-BE49-F238E27FC236}">
                <a16:creationId xmlns:a16="http://schemas.microsoft.com/office/drawing/2014/main" id="{50E9B799-370A-DFC8-7D32-DE9E47124764}"/>
              </a:ext>
            </a:extLst>
          </p:cNvPr>
          <p:cNvSpPr txBox="1"/>
          <p:nvPr/>
        </p:nvSpPr>
        <p:spPr>
          <a:xfrm>
            <a:off x="9506435" y="609376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7" name="TextBox 16">
            <a:extLst>
              <a:ext uri="{FF2B5EF4-FFF2-40B4-BE49-F238E27FC236}">
                <a16:creationId xmlns:a16="http://schemas.microsoft.com/office/drawing/2014/main" id="{3BA733FD-F545-842A-44AA-CCC9E2DF50E5}"/>
              </a:ext>
            </a:extLst>
          </p:cNvPr>
          <p:cNvSpPr txBox="1"/>
          <p:nvPr/>
        </p:nvSpPr>
        <p:spPr>
          <a:xfrm>
            <a:off x="9099712" y="1487460"/>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split into helper methods</a:t>
            </a:r>
          </a:p>
        </p:txBody>
      </p:sp>
      <p:sp>
        <p:nvSpPr>
          <p:cNvPr id="18" name="TextBox 17">
            <a:extLst>
              <a:ext uri="{FF2B5EF4-FFF2-40B4-BE49-F238E27FC236}">
                <a16:creationId xmlns:a16="http://schemas.microsoft.com/office/drawing/2014/main" id="{B3DFA1D7-FC72-5F68-B351-039F23B9D37C}"/>
              </a:ext>
            </a:extLst>
          </p:cNvPr>
          <p:cNvSpPr txBox="1"/>
          <p:nvPr/>
        </p:nvSpPr>
        <p:spPr>
          <a:xfrm>
            <a:off x="9099712" y="3747869"/>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in one big method</a:t>
            </a:r>
          </a:p>
        </p:txBody>
      </p:sp>
    </p:spTree>
    <p:extLst>
      <p:ext uri="{BB962C8B-B14F-4D97-AF65-F5344CB8AC3E}">
        <p14:creationId xmlns:p14="http://schemas.microsoft.com/office/powerpoint/2010/main" val="9845165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902509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28</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139321"/>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 =&gt;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4688710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A93B4-5539-7823-2E57-E8B34FC391C1}"/>
              </a:ext>
            </a:extLst>
          </p:cNvPr>
          <p:cNvSpPr>
            <a:spLocks noGrp="1"/>
          </p:cNvSpPr>
          <p:nvPr>
            <p:ph type="title"/>
          </p:nvPr>
        </p:nvSpPr>
        <p:spPr/>
        <p:txBody>
          <a:bodyPr>
            <a:normAutofit/>
          </a:bodyPr>
          <a:lstStyle/>
          <a:p>
            <a:r>
              <a:rPr lang="en-US" sz="3600" dirty="0"/>
              <a:t>A better example</a:t>
            </a:r>
          </a:p>
        </p:txBody>
      </p:sp>
      <p:sp>
        <p:nvSpPr>
          <p:cNvPr id="4" name="Slide Number Placeholder 3">
            <a:extLst>
              <a:ext uri="{FF2B5EF4-FFF2-40B4-BE49-F238E27FC236}">
                <a16:creationId xmlns:a16="http://schemas.microsoft.com/office/drawing/2014/main" id="{04799020-70FB-8902-8694-F2B04F713959}"/>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8" name="TextBox 7">
            <a:extLst>
              <a:ext uri="{FF2B5EF4-FFF2-40B4-BE49-F238E27FC236}">
                <a16:creationId xmlns:a16="http://schemas.microsoft.com/office/drawing/2014/main" id="{D2191442-CF11-6727-AD70-A3FF401BDF4B}"/>
              </a:ext>
            </a:extLst>
          </p:cNvPr>
          <p:cNvSpPr txBox="1"/>
          <p:nvPr/>
        </p:nvSpPr>
        <p:spPr>
          <a:xfrm>
            <a:off x="716280" y="1502688"/>
            <a:ext cx="10637520" cy="535531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string, ship: Ship, expected: number) {</a:t>
            </a:r>
          </a:p>
          <a:p>
            <a:r>
              <a:rPr lang="en-US" b="0" dirty="0">
                <a:solidFill>
                  <a:srgbClr val="000000"/>
                </a:solidFill>
                <a:effectLst/>
                <a:latin typeface="Consolas" panose="020B0609020204030204" pitchFamily="49" charset="0"/>
              </a:rPr>
              <a:t>    test(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expect(</a:t>
            </a:r>
            <a:r>
              <a:rPr lang="en-US" b="0" dirty="0" err="1">
                <a:solidFill>
                  <a:srgbClr val="000000"/>
                </a:solidFill>
                <a:effectLst/>
                <a:latin typeface="Consolas" panose="020B0609020204030204" pitchFamily="49" charset="0"/>
              </a:rPr>
              <a:t>countOfLocalMorks</a:t>
            </a:r>
            <a:r>
              <a:rPr lang="en-US" b="0" dirty="0">
                <a:solidFill>
                  <a:srgbClr val="000000"/>
                </a:solidFill>
                <a:effectLst/>
                <a:latin typeface="Consolas" panose="020B0609020204030204" pitchFamily="49" charset="0"/>
              </a:rPr>
              <a:t>(ship)).</a:t>
            </a:r>
            <a:r>
              <a:rPr lang="en-US" b="0" dirty="0" err="1">
                <a:solidFill>
                  <a:srgbClr val="000000"/>
                </a:solidFill>
                <a:effectLst/>
                <a:latin typeface="Consolas" panose="020B0609020204030204" pitchFamily="49" charset="0"/>
              </a:rPr>
              <a:t>toBe</a:t>
            </a:r>
            <a:r>
              <a:rPr lang="en-US" b="0" dirty="0">
                <a:solidFill>
                  <a:srgbClr val="000000"/>
                </a:solidFill>
                <a:effectLst/>
                <a:latin typeface="Consolas" panose="020B0609020204030204" pitchFamily="49" charset="0"/>
              </a:rPr>
              <a:t>(expected)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emptyCrew</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justMork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ship2, expected: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justMindy</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ship3,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twoMorks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ship4, expected: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droneNoMorks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drone1,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countOfLocalMorks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testData.forEach</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93731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Use Design As a Way of Communicating Organization</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a:t>Software systems must be comprehensible by humans</a:t>
            </a:r>
          </a:p>
          <a:p>
            <a:r>
              <a:rPr lang="en-US" altLang="en-US"/>
              <a:t>Which humans?</a:t>
            </a:r>
          </a:p>
          <a:p>
            <a:pPr lvl="1"/>
            <a:r>
              <a:rPr lang="en-US" altLang="en-US"/>
              <a:t>The other members of your team</a:t>
            </a:r>
          </a:p>
          <a:p>
            <a:pPr lvl="1"/>
            <a:r>
              <a:rPr lang="en-US" altLang="en-US"/>
              <a:t>The folks who will maintain and modify your system</a:t>
            </a:r>
          </a:p>
          <a:p>
            <a:pPr lvl="1"/>
            <a:r>
              <a:rPr lang="en-US" altLang="en-US"/>
              <a:t>Management</a:t>
            </a:r>
          </a:p>
          <a:p>
            <a:pPr lvl="1"/>
            <a:r>
              <a:rPr lang="en-US" altLang="en-US"/>
              <a:t>Your clients</a:t>
            </a:r>
          </a:p>
          <a:p>
            <a:pPr lvl="1"/>
            <a:r>
              <a:rPr lang="en-US" altLang="en-US"/>
              <a:t>and ...</a:t>
            </a:r>
          </a:p>
          <a:p>
            <a:pPr lvl="1"/>
            <a:r>
              <a:rPr lang="en-US" altLang="en-US"/>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Effect transition="in" filter="fade">
                                      <p:cBhvr>
                                        <p:cTn id="7" dur="1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CFBE5-31A4-1E6F-944A-0D64B9D717E3}"/>
              </a:ext>
            </a:extLst>
          </p:cNvPr>
          <p:cNvSpPr>
            <a:spLocks noGrp="1"/>
          </p:cNvSpPr>
          <p:nvPr>
            <p:ph type="title"/>
          </p:nvPr>
        </p:nvSpPr>
        <p:spPr/>
        <p:txBody>
          <a:bodyPr/>
          <a:lstStyle/>
          <a:p>
            <a:r>
              <a:rPr lang="en-US" dirty="0"/>
              <a:t>Beware of clones</a:t>
            </a:r>
          </a:p>
        </p:txBody>
      </p:sp>
      <p:sp>
        <p:nvSpPr>
          <p:cNvPr id="3" name="Content Placeholder 2">
            <a:extLst>
              <a:ext uri="{FF2B5EF4-FFF2-40B4-BE49-F238E27FC236}">
                <a16:creationId xmlns:a16="http://schemas.microsoft.com/office/drawing/2014/main" id="{CC0F805B-2502-BC42-153E-791DE6B4BA4F}"/>
              </a:ext>
            </a:extLst>
          </p:cNvPr>
          <p:cNvSpPr>
            <a:spLocks noGrp="1"/>
          </p:cNvSpPr>
          <p:nvPr>
            <p:ph idx="1"/>
          </p:nvPr>
        </p:nvSpPr>
        <p:spPr/>
        <p:txBody>
          <a:bodyPr/>
          <a:lstStyle/>
          <a:p>
            <a:r>
              <a:rPr lang="en-US" dirty="0"/>
              <a:t>Terminology: “Code Clone” – a copy (or near-miss copy) of code within a codebase</a:t>
            </a:r>
          </a:p>
          <a:p>
            <a:r>
              <a:rPr lang="en-US" dirty="0"/>
              <a:t>Clones are created when DRY is violated</a:t>
            </a:r>
          </a:p>
        </p:txBody>
      </p:sp>
      <p:sp>
        <p:nvSpPr>
          <p:cNvPr id="4" name="Slide Number Placeholder 3">
            <a:extLst>
              <a:ext uri="{FF2B5EF4-FFF2-40B4-BE49-F238E27FC236}">
                <a16:creationId xmlns:a16="http://schemas.microsoft.com/office/drawing/2014/main" id="{EC905C45-238F-B7FB-3CB5-FC8D815CFC17}"/>
              </a:ext>
            </a:extLst>
          </p:cNvPr>
          <p:cNvSpPr>
            <a:spLocks noGrp="1"/>
          </p:cNvSpPr>
          <p:nvPr>
            <p:ph type="sldNum" sz="quarter" idx="12"/>
          </p:nvPr>
        </p:nvSpPr>
        <p:spPr/>
        <p:txBody>
          <a:bodyPr/>
          <a:lstStyle/>
          <a:p>
            <a:fld id="{20F37917-FD3A-4669-9018-DA04BCDD3D75}" type="slidenum">
              <a:rPr lang="en-US" smtClean="0"/>
              <a:t>30</a:t>
            </a:fld>
            <a:endParaRPr lang="en-US"/>
          </a:p>
        </p:txBody>
      </p:sp>
      <p:sp>
        <p:nvSpPr>
          <p:cNvPr id="5" name="TextBox 4">
            <a:extLst>
              <a:ext uri="{FF2B5EF4-FFF2-40B4-BE49-F238E27FC236}">
                <a16:creationId xmlns:a16="http://schemas.microsoft.com/office/drawing/2014/main" id="{99EE0A71-B06F-F220-6F28-CBF27FF4CCD5}"/>
              </a:ext>
            </a:extLst>
          </p:cNvPr>
          <p:cNvSpPr txBox="1"/>
          <p:nvPr/>
        </p:nvSpPr>
        <p:spPr>
          <a:xfrm>
            <a:off x="838200" y="3453791"/>
            <a:ext cx="2654300" cy="18359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latin typeface="Courier New" panose="02070309020205020404" pitchFamily="49" charset="0"/>
                <a:cs typeface="Courier New" panose="02070309020205020404" pitchFamily="49" charset="0"/>
              </a:rPr>
              <a:t>int foo(int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7901E8F0-2635-E83E-49D1-8E0BAE48CD56}"/>
              </a:ext>
            </a:extLst>
          </p:cNvPr>
          <p:cNvSpPr txBox="1"/>
          <p:nvPr/>
        </p:nvSpPr>
        <p:spPr>
          <a:xfrm>
            <a:off x="4240762" y="3453791"/>
            <a:ext cx="2654300" cy="1754326"/>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goo(int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0CDC2998-858B-7996-6FD0-F71905979AD2}"/>
              </a:ext>
            </a:extLst>
          </p:cNvPr>
          <p:cNvSpPr txBox="1"/>
          <p:nvPr/>
        </p:nvSpPr>
        <p:spPr>
          <a:xfrm>
            <a:off x="7643324" y="3453791"/>
            <a:ext cx="4026161" cy="3139321"/>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a:t>
            </a:r>
            <a:r>
              <a:rPr lang="en-US" dirty="0" err="1">
                <a:solidFill>
                  <a:schemeClr val="tx1"/>
                </a:solidFill>
                <a:latin typeface="Courier New" panose="02070309020205020404" pitchFamily="49" charset="0"/>
                <a:cs typeface="Courier New" panose="02070309020205020404" pitchFamily="49" charset="0"/>
              </a:rPr>
              <a:t>getOrOffset</a:t>
            </a:r>
            <a:r>
              <a:rPr lang="en-US" dirty="0">
                <a:solidFill>
                  <a:schemeClr val="tx1"/>
                </a:solidFill>
                <a:latin typeface="Courier New" panose="02070309020205020404" pitchFamily="49" charset="0"/>
                <a:cs typeface="Courier New" panose="02070309020205020404" pitchFamily="49" charset="0"/>
              </a:rPr>
              <a:t>(int j, </a:t>
            </a:r>
            <a:r>
              <a:rPr lang="en-US" dirty="0" err="1">
                <a:solidFill>
                  <a:schemeClr val="tx1"/>
                </a:solidFill>
                <a:latin typeface="Courier New" panose="02070309020205020404" pitchFamily="49" charset="0"/>
                <a:cs typeface="Courier New" panose="02070309020205020404" pitchFamily="49" charset="0"/>
              </a:rPr>
              <a:t>boolean</a:t>
            </a:r>
            <a:r>
              <a:rPr lang="en-US" dirty="0">
                <a:solidFill>
                  <a:schemeClr val="tx1"/>
                </a:solidFill>
                <a:latin typeface="Courier New" panose="02070309020205020404" pitchFamily="49" charset="0"/>
                <a:cs typeface="Courier New" panose="02070309020205020404" pitchFamily="49" charset="0"/>
              </a:rPr>
              <a:t> increment){</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if(increment)</a:t>
            </a:r>
          </a:p>
          <a:p>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a:t>
            </a:r>
          </a:p>
          <a:p>
            <a:pPr algn="l"/>
            <a:r>
              <a:rPr lang="en-US"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8054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General strategy: If there something that might change, give it a name</a:t>
            </a:r>
          </a:p>
          <a:p>
            <a:pPr lvl="1"/>
            <a:r>
              <a:rPr lang="en-US" dirty="0"/>
              <a:t>if it's not already a "thing", refactor to make it a "thing“</a:t>
            </a:r>
          </a:p>
          <a:p>
            <a:pPr lvl="1"/>
            <a:r>
              <a:rPr lang="en-US" dirty="0"/>
              <a:t>Making it a “thing” makes it easier to understand!</a:t>
            </a:r>
          </a:p>
          <a:p>
            <a:r>
              <a:rPr lang="en-US" dirty="0"/>
              <a:t>Let’s look at a couple of examples.</a:t>
            </a:r>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31</a:t>
            </a:fld>
            <a:endParaRPr lang="en-US"/>
          </a:p>
        </p:txBody>
      </p:sp>
    </p:spTree>
    <p:extLst>
      <p:ext uri="{BB962C8B-B14F-4D97-AF65-F5344CB8AC3E}">
        <p14:creationId xmlns:p14="http://schemas.microsoft.com/office/powerpoint/2010/main" val="10170210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Replace magic numbers with good names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32</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8" y="4303431"/>
            <a:ext cx="7503941"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961888" cy="461665"/>
          </a:xfrm>
          <a:prstGeom prst="rect">
            <a:avLst/>
          </a:prstGeom>
        </p:spPr>
        <p:txBody>
          <a:bodyPr wrap="non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r>
              <a:rPr lang="en-US" dirty="0"/>
              <a:t>You might write something like</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33</a:t>
            </a:fld>
            <a:endParaRPr lang="en-US"/>
          </a:p>
        </p:txBody>
      </p:sp>
    </p:spTree>
    <p:extLst>
      <p:ext uri="{BB962C8B-B14F-4D97-AF65-F5344CB8AC3E}">
        <p14:creationId xmlns:p14="http://schemas.microsoft.com/office/powerpoint/2010/main" val="7473247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34</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8B5ED-089E-4E03-AE7A-2333C7AF4560}"/>
              </a:ext>
            </a:extLst>
          </p:cNvPr>
          <p:cNvSpPr>
            <a:spLocks noGrp="1"/>
          </p:cNvSpPr>
          <p:nvPr>
            <p:ph type="title"/>
          </p:nvPr>
        </p:nvSpPr>
        <p:spPr/>
        <p:txBody>
          <a:bodyPr>
            <a:normAutofit/>
          </a:bodyPr>
          <a:lstStyle/>
          <a:p>
            <a:r>
              <a:rPr lang="en-US" sz="3600" dirty="0"/>
              <a:t>So let's represent our data differently</a:t>
            </a:r>
          </a:p>
        </p:txBody>
      </p:sp>
      <p:sp>
        <p:nvSpPr>
          <p:cNvPr id="4" name="Slide Number Placeholder 3">
            <a:extLst>
              <a:ext uri="{FF2B5EF4-FFF2-40B4-BE49-F238E27FC236}">
                <a16:creationId xmlns:a16="http://schemas.microsoft.com/office/drawing/2014/main" id="{85A1C6DB-6747-4D33-9B99-6671974C627F}"/>
              </a:ext>
            </a:extLst>
          </p:cNvPr>
          <p:cNvSpPr>
            <a:spLocks noGrp="1"/>
          </p:cNvSpPr>
          <p:nvPr>
            <p:ph type="sldNum" sz="quarter" idx="12"/>
          </p:nvPr>
        </p:nvSpPr>
        <p:spPr/>
        <p:txBody>
          <a:bodyPr/>
          <a:lstStyle/>
          <a:p>
            <a:fld id="{20F37917-FD3A-4669-9018-DA04BCDD3D75}" type="slidenum">
              <a:rPr lang="en-US" smtClean="0"/>
              <a:t>35</a:t>
            </a:fld>
            <a:endParaRPr lang="en-US"/>
          </a:p>
        </p:txBody>
      </p:sp>
      <p:sp>
        <p:nvSpPr>
          <p:cNvPr id="5" name="Rectangle 4">
            <a:extLst>
              <a:ext uri="{FF2B5EF4-FFF2-40B4-BE49-F238E27FC236}">
                <a16:creationId xmlns:a16="http://schemas.microsoft.com/office/drawing/2014/main" id="{F1372F46-A124-4B14-8F16-E2C13171ECB3}"/>
              </a:ext>
            </a:extLst>
          </p:cNvPr>
          <p:cNvSpPr/>
          <p:nvPr/>
        </p:nvSpPr>
        <p:spPr>
          <a:xfrm>
            <a:off x="923778" y="1500160"/>
            <a:ext cx="9141656" cy="2862322"/>
          </a:xfrm>
          <a:prstGeom prst="rect">
            <a:avLst/>
          </a:prstGeom>
        </p:spPr>
        <p:txBody>
          <a:bodyPr wrap="square">
            <a:spAutoFit/>
          </a:bodyPr>
          <a:lstStyle/>
          <a:p>
            <a:r>
              <a:rPr lang="en-US" dirty="0">
                <a:solidFill>
                  <a:srgbClr val="008000"/>
                </a:solidFill>
                <a:latin typeface="Consolas" panose="020B0609020204030204" pitchFamily="49" charset="0"/>
              </a:rPr>
              <a:t>// defines the tax bracket for income lower &lt; income &lt;= upper.</a:t>
            </a:r>
            <a:endParaRPr lang="en-US" dirty="0">
              <a:solidFill>
                <a:srgbClr val="000000"/>
              </a:solidFill>
              <a:latin typeface="Consolas" panose="020B0609020204030204" pitchFamily="49" charset="0"/>
            </a:endParaRPr>
          </a:p>
          <a:p>
            <a:r>
              <a:rPr lang="en-US" dirty="0">
                <a:solidFill>
                  <a:srgbClr val="008000"/>
                </a:solidFill>
                <a:latin typeface="Consolas" panose="020B0609020204030204" pitchFamily="49" charset="0"/>
              </a:rPr>
              <a:t>// if upper is undefined, then lower &lt; income  (no upper bound)</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 number,</a:t>
            </a:r>
          </a:p>
          <a:p>
            <a:r>
              <a:rPr lang="en-US" dirty="0">
                <a:solidFill>
                  <a:srgbClr val="000000"/>
                </a:solidFill>
                <a:latin typeface="Consolas" panose="020B0609020204030204" pitchFamily="49" charset="0"/>
              </a:rPr>
              <a:t>    upper: number | undefined,  </a:t>
            </a:r>
          </a:p>
          <a:p>
            <a:r>
              <a:rPr lang="en-US" dirty="0">
                <a:solidFill>
                  <a:srgbClr val="000000"/>
                </a:solidFill>
                <a:latin typeface="Consolas" panose="020B0609020204030204" pitchFamily="49" charset="0"/>
              </a:rPr>
              <a:t>    base : number</a:t>
            </a:r>
          </a:p>
          <a:p>
            <a:r>
              <a:rPr lang="en-US" dirty="0">
                <a:solidFill>
                  <a:srgbClr val="000000"/>
                </a:solidFill>
                <a:latin typeface="Consolas" panose="020B0609020204030204" pitchFamily="49" charset="0"/>
              </a:rPr>
              <a:t>    rate : number</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F71FA50-933F-4201-87ED-4334941A29AD}"/>
              </a:ext>
            </a:extLst>
          </p:cNvPr>
          <p:cNvSpPr/>
          <p:nvPr/>
        </p:nvSpPr>
        <p:spPr>
          <a:xfrm>
            <a:off x="838199" y="3894800"/>
            <a:ext cx="8003345" cy="1754326"/>
          </a:xfrm>
          <a:prstGeom prst="rect">
            <a:avLst/>
          </a:prstGeom>
        </p:spPr>
        <p:txBody>
          <a:bodyPr wrap="square">
            <a:spAutoFit/>
          </a:bodyPr>
          <a:lstStyle/>
          <a:p>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brackets :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upper: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2851974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36</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944880" y="1416881"/>
            <a:ext cx="9144000" cy="5355312"/>
          </a:xfrm>
          <a:prstGeom prst="rect">
            <a:avLst/>
          </a:prstGeom>
        </p:spPr>
        <p:txBody>
          <a:bodyPr wrap="square">
            <a:spAutoFit/>
          </a:bodyPr>
          <a:lstStyle/>
          <a:p>
            <a:r>
              <a:rPr lang="en-US" dirty="0">
                <a:solidFill>
                  <a:srgbClr val="008000"/>
                </a:solidFill>
                <a:latin typeface="Consolas" panose="020B0609020204030204" pitchFamily="49" charset="0"/>
              </a:rPr>
              <a:t>// defines the incomes covered by a bracket</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isInBracket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bracket:TaxBracket</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boolean</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&amp;&amp; (income &lt;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income2bracket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brackets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brackets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income:number,bracket:TaxBracket</a:t>
            </a:r>
            <a:r>
              <a:rPr lang="en-US" dirty="0">
                <a:solidFill>
                  <a:srgbClr val="000000"/>
                </a:solidFill>
                <a:latin typeface="Consolas" panose="020B0609020204030204" pitchFamily="49" charset="0"/>
              </a:rPr>
              <a:t>)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bracket.base</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bracket.rate</a:t>
            </a:r>
            <a:r>
              <a:rPr lang="en-US" dirty="0">
                <a:solidFill>
                  <a:srgbClr val="000000"/>
                </a:solidFill>
                <a:latin typeface="Consolas" panose="020B0609020204030204" pitchFamily="49" charset="0"/>
              </a:rPr>
              <a:t> * (income -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grossTax2 (</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brackets: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(income,income2bracket(</a:t>
            </a:r>
            <a:r>
              <a:rPr lang="en-US" dirty="0" err="1">
                <a:solidFill>
                  <a:srgbClr val="000000"/>
                </a:solidFill>
                <a:latin typeface="Consolas" panose="020B0609020204030204" pitchFamily="49" charset="0"/>
              </a:rPr>
              <a:t>income,brackets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6598886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37</a:t>
            </a:fld>
            <a:endParaRPr lang="en-US"/>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EAEBC-F38B-6B2C-D2A1-9442DB0A1AB5}"/>
              </a:ext>
            </a:extLst>
          </p:cNvPr>
          <p:cNvSpPr>
            <a:spLocks noGrp="1"/>
          </p:cNvSpPr>
          <p:nvPr>
            <p:ph type="title"/>
          </p:nvPr>
        </p:nvSpPr>
        <p:spPr/>
        <p:txBody>
          <a:bodyPr/>
          <a:lstStyle/>
          <a:p>
            <a:r>
              <a:rPr lang="en-US" dirty="0"/>
              <a:t>Use Design to Achieve Non-Functional Qualities</a:t>
            </a:r>
          </a:p>
        </p:txBody>
      </p:sp>
      <p:sp>
        <p:nvSpPr>
          <p:cNvPr id="3" name="Content Placeholder 2">
            <a:extLst>
              <a:ext uri="{FF2B5EF4-FFF2-40B4-BE49-F238E27FC236}">
                <a16:creationId xmlns:a16="http://schemas.microsoft.com/office/drawing/2014/main" id="{A0B0237D-3049-9988-2708-88D8E769DDC6}"/>
              </a:ext>
            </a:extLst>
          </p:cNvPr>
          <p:cNvSpPr>
            <a:spLocks noGrp="1"/>
          </p:cNvSpPr>
          <p:nvPr>
            <p:ph idx="1"/>
          </p:nvPr>
        </p:nvSpPr>
        <p:spPr/>
        <p:txBody>
          <a:bodyPr/>
          <a:lstStyle/>
          <a:p>
            <a:r>
              <a:rPr lang="en-US" dirty="0"/>
              <a:t>Readability – ease of reading code/understanding it</a:t>
            </a:r>
          </a:p>
          <a:p>
            <a:r>
              <a:rPr lang="en-US" dirty="0"/>
              <a:t>Maintainability – ease of fixing defects</a:t>
            </a:r>
          </a:p>
          <a:p>
            <a:r>
              <a:rPr lang="en-US" dirty="0"/>
              <a:t>Extensibility – ease of adding new components without changing existing ones</a:t>
            </a:r>
          </a:p>
          <a:p>
            <a:r>
              <a:rPr lang="en-US" dirty="0"/>
              <a:t>Configurability – ease of changing behavior by end-users</a:t>
            </a:r>
          </a:p>
          <a:p>
            <a:r>
              <a:rPr lang="en-US" dirty="0"/>
              <a:t>Testability – ease of writing tests</a:t>
            </a:r>
          </a:p>
          <a:p>
            <a:r>
              <a:rPr lang="en-US" dirty="0"/>
              <a:t>Scalability – ease of improving performance with more computing resources</a:t>
            </a:r>
          </a:p>
        </p:txBody>
      </p:sp>
      <p:sp>
        <p:nvSpPr>
          <p:cNvPr id="4" name="Slide Number Placeholder 3">
            <a:extLst>
              <a:ext uri="{FF2B5EF4-FFF2-40B4-BE49-F238E27FC236}">
                <a16:creationId xmlns:a16="http://schemas.microsoft.com/office/drawing/2014/main" id="{7E522002-25E2-DADF-7F1E-250F9A86E2D9}"/>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911744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a:p>
            <a:r>
              <a:rPr lang="en-US" altLang="en-US" dirty="0"/>
              <a:t>Consider design costs as an investment in reducing future costs</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5</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5B90-C2C5-4378-2BC0-3A8714DF49CD}"/>
              </a:ext>
            </a:extLst>
          </p:cNvPr>
          <p:cNvSpPr>
            <a:spLocks noGrp="1"/>
          </p:cNvSpPr>
          <p:nvPr>
            <p:ph type="title"/>
          </p:nvPr>
        </p:nvSpPr>
        <p:spPr/>
        <p:txBody>
          <a:bodyPr/>
          <a:lstStyle/>
          <a:p>
            <a:r>
              <a:rPr lang="en-US" dirty="0"/>
              <a:t>Developers spend more time understanding code than writing it</a:t>
            </a:r>
          </a:p>
        </p:txBody>
      </p:sp>
      <p:sp>
        <p:nvSpPr>
          <p:cNvPr id="3" name="Content Placeholder 2">
            <a:extLst>
              <a:ext uri="{FF2B5EF4-FFF2-40B4-BE49-F238E27FC236}">
                <a16:creationId xmlns:a16="http://schemas.microsoft.com/office/drawing/2014/main" id="{6989EADC-89EE-EBAF-D835-4BF8A579EDD9}"/>
              </a:ext>
            </a:extLst>
          </p:cNvPr>
          <p:cNvSpPr>
            <a:spLocks noGrp="1"/>
          </p:cNvSpPr>
          <p:nvPr>
            <p:ph idx="1"/>
          </p:nvPr>
        </p:nvSpPr>
        <p:spPr>
          <a:xfrm>
            <a:off x="838200" y="1500160"/>
            <a:ext cx="6084133" cy="4351338"/>
          </a:xfrm>
        </p:spPr>
        <p:txBody>
          <a:bodyPr/>
          <a:lstStyle/>
          <a:p>
            <a:r>
              <a:rPr lang="en-US" dirty="0"/>
              <a:t>Study methodology:</a:t>
            </a:r>
          </a:p>
          <a:p>
            <a:pPr lvl="1"/>
            <a:r>
              <a:rPr lang="en-US" dirty="0"/>
              <a:t>Instrument 18 developer’s IDEs for 740 development sessions</a:t>
            </a:r>
          </a:p>
          <a:p>
            <a:pPr lvl="1"/>
            <a:r>
              <a:rPr lang="en-US" dirty="0"/>
              <a:t>Record time spent in different tasks</a:t>
            </a:r>
          </a:p>
          <a:p>
            <a:r>
              <a:rPr lang="en-US" dirty="0"/>
              <a:t>Conclusion: 70% of time spent in understanding-related tasks</a:t>
            </a:r>
          </a:p>
          <a:p>
            <a:r>
              <a:rPr lang="en-US" dirty="0"/>
              <a:t>Other studies have shown similar statistics</a:t>
            </a:r>
          </a:p>
        </p:txBody>
      </p:sp>
      <p:sp>
        <p:nvSpPr>
          <p:cNvPr id="4" name="Slide Number Placeholder 3">
            <a:extLst>
              <a:ext uri="{FF2B5EF4-FFF2-40B4-BE49-F238E27FC236}">
                <a16:creationId xmlns:a16="http://schemas.microsoft.com/office/drawing/2014/main" id="{EA5379E4-7638-9BA6-70BA-99247B7968D4}"/>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TextBox 4">
            <a:extLst>
              <a:ext uri="{FF2B5EF4-FFF2-40B4-BE49-F238E27FC236}">
                <a16:creationId xmlns:a16="http://schemas.microsoft.com/office/drawing/2014/main" id="{A454F8DF-77BC-EC45-FF45-AA18D091CCE6}"/>
              </a:ext>
            </a:extLst>
          </p:cNvPr>
          <p:cNvSpPr txBox="1"/>
          <p:nvPr/>
        </p:nvSpPr>
        <p:spPr>
          <a:xfrm>
            <a:off x="189875" y="5933424"/>
            <a:ext cx="11812249" cy="60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a:t>
            </a:r>
            <a:r>
              <a:rPr lang="en-US" dirty="0">
                <a:solidFill>
                  <a:schemeClr val="tx1"/>
                </a:solidFill>
                <a:hlinkClick r:id="rId3"/>
              </a:rPr>
              <a:t>I know what you did last summer: an investigation of how developers spend their time</a:t>
            </a:r>
            <a:r>
              <a:rPr lang="en-US" dirty="0">
                <a:solidFill>
                  <a:schemeClr val="tx1"/>
                </a:solidFill>
              </a:rPr>
              <a:t>” Minelli, Mocci and Lanza. ICPC 2015</a:t>
            </a:r>
          </a:p>
        </p:txBody>
      </p:sp>
      <p:pic>
        <p:nvPicPr>
          <p:cNvPr id="6" name="Picture 5">
            <a:extLst>
              <a:ext uri="{FF2B5EF4-FFF2-40B4-BE49-F238E27FC236}">
                <a16:creationId xmlns:a16="http://schemas.microsoft.com/office/drawing/2014/main" id="{5B45CA6E-6F33-D282-BFEB-3D32EA5DA054}"/>
              </a:ext>
            </a:extLst>
          </p:cNvPr>
          <p:cNvPicPr>
            <a:picLocks noChangeAspect="1"/>
          </p:cNvPicPr>
          <p:nvPr/>
        </p:nvPicPr>
        <p:blipFill>
          <a:blip r:embed="rId4"/>
          <a:stretch>
            <a:fillRect/>
          </a:stretch>
        </p:blipFill>
        <p:spPr>
          <a:xfrm>
            <a:off x="6922333" y="1117133"/>
            <a:ext cx="4635084" cy="4816291"/>
          </a:xfrm>
          <a:prstGeom prst="rect">
            <a:avLst/>
          </a:prstGeom>
        </p:spPr>
      </p:pic>
    </p:spTree>
    <p:extLst>
      <p:ext uri="{BB962C8B-B14F-4D97-AF65-F5344CB8AC3E}">
        <p14:creationId xmlns:p14="http://schemas.microsoft.com/office/powerpoint/2010/main" val="94833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207044736"/>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8</a:t>
            </a:fld>
            <a:endParaRPr lang="en-US"/>
          </a:p>
        </p:txBody>
      </p:sp>
      <p:graphicFrame>
        <p:nvGraphicFramePr>
          <p:cNvPr id="6" name="Content Placeholder 2">
            <a:extLst>
              <a:ext uri="{FF2B5EF4-FFF2-40B4-BE49-F238E27FC236}">
                <a16:creationId xmlns:a16="http://schemas.microsoft.com/office/drawing/2014/main" id="{C266EE91-608C-A82B-209A-56CC11184948}"/>
              </a:ext>
            </a:extLst>
          </p:cNvPr>
          <p:cNvGraphicFramePr>
            <a:graphicFrameLocks noGrp="1"/>
          </p:cNvGraphicFramePr>
          <p:nvPr>
            <p:ph idx="1"/>
            <p:extLst>
              <p:ext uri="{D42A27DB-BD31-4B8C-83A1-F6EECF244321}">
                <p14:modId xmlns:p14="http://schemas.microsoft.com/office/powerpoint/2010/main" val="1374670066"/>
              </p:ext>
            </p:extLst>
          </p:nvPr>
        </p:nvGraphicFramePr>
        <p:xfrm>
          <a:off x="838200" y="150018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943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4E20-BC10-0184-9906-8F0744915A48}"/>
              </a:ext>
            </a:extLst>
          </p:cNvPr>
          <p:cNvSpPr>
            <a:spLocks noGrp="1"/>
          </p:cNvSpPr>
          <p:nvPr>
            <p:ph type="title"/>
          </p:nvPr>
        </p:nvSpPr>
        <p:spPr/>
        <p:txBody>
          <a:bodyPr/>
          <a:lstStyle/>
          <a:p>
            <a:r>
              <a:rPr lang="en-US" dirty="0"/>
              <a:t>Readability and Maintainability are Human Factors</a:t>
            </a:r>
          </a:p>
        </p:txBody>
      </p:sp>
      <p:sp>
        <p:nvSpPr>
          <p:cNvPr id="3" name="Content Placeholder 2">
            <a:extLst>
              <a:ext uri="{FF2B5EF4-FFF2-40B4-BE49-F238E27FC236}">
                <a16:creationId xmlns:a16="http://schemas.microsoft.com/office/drawing/2014/main" id="{7DA1792B-5C39-2F36-7ABD-EA0A3AD3A86B}"/>
              </a:ext>
            </a:extLst>
          </p:cNvPr>
          <p:cNvSpPr>
            <a:spLocks noGrp="1"/>
          </p:cNvSpPr>
          <p:nvPr>
            <p:ph idx="1"/>
          </p:nvPr>
        </p:nvSpPr>
        <p:spPr>
          <a:xfrm>
            <a:off x="838200" y="1500160"/>
            <a:ext cx="6265889" cy="4351338"/>
          </a:xfrm>
        </p:spPr>
        <p:txBody>
          <a:bodyPr>
            <a:normAutofit fontScale="85000" lnSpcReduction="10000"/>
          </a:bodyPr>
          <a:lstStyle/>
          <a:p>
            <a:r>
              <a:rPr lang="en-US" dirty="0"/>
              <a:t>Understanding code requires a developer to:</a:t>
            </a:r>
          </a:p>
          <a:p>
            <a:pPr lvl="1"/>
            <a:r>
              <a:rPr lang="en-US" dirty="0"/>
              <a:t>Access their long-term memory (e.g. for language syntax, API documentation)</a:t>
            </a:r>
          </a:p>
          <a:p>
            <a:pPr lvl="1"/>
            <a:r>
              <a:rPr lang="en-US" dirty="0"/>
              <a:t>Access their short-term memory (e.g. for tracking keywords, variable names, </a:t>
            </a:r>
            <a:r>
              <a:rPr lang="en-US" dirty="0" err="1"/>
              <a:t>etc</a:t>
            </a:r>
            <a:r>
              <a:rPr lang="en-US" dirty="0"/>
              <a:t>)</a:t>
            </a:r>
          </a:p>
          <a:p>
            <a:pPr lvl="1"/>
            <a:r>
              <a:rPr lang="en-US" dirty="0"/>
              <a:t>Manipulate new thoughts, ideas, </a:t>
            </a:r>
            <a:r>
              <a:rPr lang="en-US" dirty="0" err="1"/>
              <a:t>etc</a:t>
            </a:r>
            <a:r>
              <a:rPr lang="en-US" dirty="0"/>
              <a:t> in working memory</a:t>
            </a:r>
          </a:p>
          <a:p>
            <a:r>
              <a:rPr lang="en-US" dirty="0"/>
              <a:t>Short-term memory capacity: 7 ± 2 items ("chunks")</a:t>
            </a:r>
          </a:p>
          <a:p>
            <a:r>
              <a:rPr lang="en-US" dirty="0"/>
              <a:t>Long-term memory: unlimited capacity, much slower</a:t>
            </a:r>
          </a:p>
          <a:p>
            <a:r>
              <a:rPr lang="en-US" dirty="0"/>
              <a:t>Working memory: where short-term and long-term memory interact to make decisions.</a:t>
            </a:r>
          </a:p>
        </p:txBody>
      </p:sp>
      <p:sp>
        <p:nvSpPr>
          <p:cNvPr id="4" name="Slide Number Placeholder 3">
            <a:extLst>
              <a:ext uri="{FF2B5EF4-FFF2-40B4-BE49-F238E27FC236}">
                <a16:creationId xmlns:a16="http://schemas.microsoft.com/office/drawing/2014/main" id="{A3F08F2E-194D-963D-276A-AF85EA355110}"/>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Picture 4">
            <a:extLst>
              <a:ext uri="{FF2B5EF4-FFF2-40B4-BE49-F238E27FC236}">
                <a16:creationId xmlns:a16="http://schemas.microsoft.com/office/drawing/2014/main" id="{17CB47B3-743D-F5BD-BA64-99DA864B2AAE}"/>
              </a:ext>
            </a:extLst>
          </p:cNvPr>
          <p:cNvPicPr>
            <a:picLocks noChangeAspect="1"/>
          </p:cNvPicPr>
          <p:nvPr/>
        </p:nvPicPr>
        <p:blipFill>
          <a:blip r:embed="rId3"/>
          <a:stretch>
            <a:fillRect/>
          </a:stretch>
        </p:blipFill>
        <p:spPr>
          <a:xfrm>
            <a:off x="7104089" y="1693160"/>
            <a:ext cx="4663190" cy="4663190"/>
          </a:xfrm>
          <a:prstGeom prst="rect">
            <a:avLst/>
          </a:prstGeom>
        </p:spPr>
      </p:pic>
      <p:sp>
        <p:nvSpPr>
          <p:cNvPr id="6" name="TextBox 5">
            <a:extLst>
              <a:ext uri="{FF2B5EF4-FFF2-40B4-BE49-F238E27FC236}">
                <a16:creationId xmlns:a16="http://schemas.microsoft.com/office/drawing/2014/main" id="{8871C1D2-B85B-B7A6-6774-1E96829CED92}"/>
              </a:ext>
            </a:extLst>
          </p:cNvPr>
          <p:cNvSpPr txBox="1"/>
          <p:nvPr/>
        </p:nvSpPr>
        <p:spPr>
          <a:xfrm>
            <a:off x="9418819" y="4895017"/>
            <a:ext cx="1978702"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Long term memory</a:t>
            </a:r>
          </a:p>
        </p:txBody>
      </p:sp>
      <p:sp>
        <p:nvSpPr>
          <p:cNvPr id="7" name="TextBox 6">
            <a:extLst>
              <a:ext uri="{FF2B5EF4-FFF2-40B4-BE49-F238E27FC236}">
                <a16:creationId xmlns:a16="http://schemas.microsoft.com/office/drawing/2014/main" id="{55847C2F-4BB5-2F35-76BD-E27B5A1F7EEA}"/>
              </a:ext>
            </a:extLst>
          </p:cNvPr>
          <p:cNvSpPr txBox="1"/>
          <p:nvPr/>
        </p:nvSpPr>
        <p:spPr>
          <a:xfrm>
            <a:off x="9571219" y="4275852"/>
            <a:ext cx="2196060"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Short term memory</a:t>
            </a:r>
          </a:p>
        </p:txBody>
      </p:sp>
      <p:sp>
        <p:nvSpPr>
          <p:cNvPr id="8" name="TextBox 7">
            <a:extLst>
              <a:ext uri="{FF2B5EF4-FFF2-40B4-BE49-F238E27FC236}">
                <a16:creationId xmlns:a16="http://schemas.microsoft.com/office/drawing/2014/main" id="{7422F237-DB0B-128B-AA92-838F33C74912}"/>
              </a:ext>
            </a:extLst>
          </p:cNvPr>
          <p:cNvSpPr txBox="1"/>
          <p:nvPr/>
        </p:nvSpPr>
        <p:spPr>
          <a:xfrm>
            <a:off x="8280817" y="1962983"/>
            <a:ext cx="1807564" cy="2798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Working memory</a:t>
            </a:r>
          </a:p>
        </p:txBody>
      </p:sp>
    </p:spTree>
    <p:extLst>
      <p:ext uri="{BB962C8B-B14F-4D97-AF65-F5344CB8AC3E}">
        <p14:creationId xmlns:p14="http://schemas.microsoft.com/office/powerpoint/2010/main" val="14420551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15601</TotalTime>
  <Words>4534</Words>
  <Application>Microsoft Office PowerPoint</Application>
  <PresentationFormat>Widescreen</PresentationFormat>
  <Paragraphs>572</Paragraphs>
  <Slides>37</Slides>
  <Notes>37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Arial</vt:lpstr>
      <vt:lpstr>Calibri</vt:lpstr>
      <vt:lpstr>Consolas</vt:lpstr>
      <vt:lpstr>Courier New</vt:lpstr>
      <vt:lpstr>Gill Sans</vt:lpstr>
      <vt:lpstr>Helvetica Neue</vt:lpstr>
      <vt:lpstr>Verdana</vt:lpstr>
      <vt:lpstr>Wingdings</vt:lpstr>
      <vt:lpstr>Office Theme</vt:lpstr>
      <vt:lpstr>CS 4530: Fundamentals of Software Engineering  Module 04 Writing Readable Code: Code-Level Design Principles</vt:lpstr>
      <vt:lpstr>Learning Objectives for this Lesson</vt:lpstr>
      <vt:lpstr>Use Design As a Way of Communicating Organization</vt:lpstr>
      <vt:lpstr>Use Design to Achieve Non-Functional Qualities</vt:lpstr>
      <vt:lpstr>Use Design to Control Complexity</vt:lpstr>
      <vt:lpstr>Developers spend more time understanding code than writing it</vt:lpstr>
      <vt:lpstr>Three Scales of Design</vt:lpstr>
      <vt:lpstr>Today’s topic: design principles at the code scale</vt:lpstr>
      <vt:lpstr>Readability and Maintainability are Human Factors</vt:lpstr>
      <vt:lpstr>Short-term memory capacity: 7 ± 2 chunks</vt:lpstr>
      <vt:lpstr>Cognitive Load Example</vt:lpstr>
      <vt:lpstr>Simple things can improve readability</vt:lpstr>
      <vt:lpstr>Five general-purpose design principles for understandability and maintainability</vt:lpstr>
      <vt:lpstr>Principle 1. Use Good Names</vt:lpstr>
      <vt:lpstr>Use Good Names for Variables and Types</vt:lpstr>
      <vt:lpstr>Use Good Names for Functions and Methods</vt:lpstr>
      <vt:lpstr>Use Good Names for Functions and Methods</vt:lpstr>
      <vt:lpstr>Good Names Draw on Broad Long-Term Memory Knowledge</vt:lpstr>
      <vt:lpstr>Standardizing Names is More Important than the Standard Itself</vt:lpstr>
      <vt:lpstr>Principle 2. Make Your Data Mean Something</vt:lpstr>
      <vt:lpstr>Example: Temperature Sensor</vt:lpstr>
      <vt:lpstr>Representing a Temperature Sensor</vt:lpstr>
      <vt:lpstr>The Big Picture</vt:lpstr>
      <vt:lpstr>Another Example: what does (x,y) mean?</vt:lpstr>
      <vt:lpstr>Principle 3: One Method/One Job</vt:lpstr>
      <vt:lpstr>One Method/One Job Allows for Better In-Memory Chunking</vt:lpstr>
      <vt:lpstr>Principle 4: Don't Repeat Yourself</vt:lpstr>
      <vt:lpstr>A real example</vt:lpstr>
      <vt:lpstr>A better example</vt:lpstr>
      <vt:lpstr>Beware of clones</vt:lpstr>
      <vt:lpstr>Principle 5: Don't Hardcode Things That Are Likely To Change</vt:lpstr>
      <vt:lpstr>Replace magic numbers with good names</vt:lpstr>
      <vt:lpstr>Example</vt:lpstr>
      <vt:lpstr>You might write something like</vt:lpstr>
      <vt:lpstr>So let's represent our data differently</vt:lpstr>
      <vt:lpstr>And now it's easy to rewrite our function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03: Code-Level Design Principles</dc:title>
  <dc:creator>Mitchell Wand</dc:creator>
  <cp:lastModifiedBy>Bhutta, Adeel</cp:lastModifiedBy>
  <cp:revision>119</cp:revision>
  <dcterms:created xsi:type="dcterms:W3CDTF">2021-01-07T15:19:22Z</dcterms:created>
  <dcterms:modified xsi:type="dcterms:W3CDTF">2024-09-17T17:18:04Z</dcterms:modified>
</cp:coreProperties>
</file>

<file path=docProps/thumbnail.jpeg>
</file>